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68" r:id="rId4"/>
    <p:sldId id="259" r:id="rId5"/>
    <p:sldId id="260" r:id="rId6"/>
    <p:sldId id="272" r:id="rId7"/>
    <p:sldId id="261" r:id="rId8"/>
    <p:sldId id="271" r:id="rId9"/>
    <p:sldId id="270" r:id="rId10"/>
    <p:sldId id="257" r:id="rId11"/>
    <p:sldId id="258" r:id="rId12"/>
    <p:sldId id="262" r:id="rId13"/>
    <p:sldId id="264" r:id="rId14"/>
    <p:sldId id="263" r:id="rId15"/>
    <p:sldId id="265" r:id="rId16"/>
    <p:sldId id="266" r:id="rId17"/>
    <p:sldId id="273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0" userDrawn="1">
          <p15:clr>
            <a:srgbClr val="A4A3A4"/>
          </p15:clr>
        </p15:guide>
        <p15:guide id="2" pos="2592" userDrawn="1">
          <p15:clr>
            <a:srgbClr val="A4A3A4"/>
          </p15:clr>
        </p15:guide>
        <p15:guide id="3" pos="5136" userDrawn="1">
          <p15:clr>
            <a:srgbClr val="A4A3A4"/>
          </p15:clr>
        </p15:guide>
        <p15:guide id="4" orient="horz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1E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4"/>
    <p:restoredTop sz="94611"/>
  </p:normalViewPr>
  <p:slideViewPr>
    <p:cSldViewPr snapToGrid="0" snapToObjects="1">
      <p:cViewPr>
        <p:scale>
          <a:sx n="90" d="100"/>
          <a:sy n="90" d="100"/>
        </p:scale>
        <p:origin x="288" y="512"/>
      </p:cViewPr>
      <p:guideLst>
        <p:guide orient="horz" pos="1440"/>
        <p:guide pos="2592"/>
        <p:guide pos="5136"/>
        <p:guide orient="horz" pos="2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52CA8-B55E-B043-A9CD-6DB45F7BD289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BD713-C67B-5F4B-AE1E-D2772FD18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16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5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74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71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54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66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26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47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49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BD713-C67B-5F4B-AE1E-D2772FD18C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53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D311-B851-8B41-ADE8-18D5B2FE6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8BA4D-533A-BD4C-B62B-C10BC0A4D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E5E16-970F-3246-80E4-ACFC18D73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A47FC-C383-074D-8246-11D77A701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87E6F-F927-FF41-AECD-32FF674D6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18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A11F-3F57-D746-A81A-C84C2CF5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DF446-602B-6C41-8030-BF5BA208E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40CB5-0974-8545-AAE3-B4E70A812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7A726-4527-DE40-B71E-71D6D941F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EC3EF-0FDA-6B41-85BE-5D226A4E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8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618031-BCF9-B140-97DF-943E0A9DDC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2890A-8211-614D-98E5-0757C4508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E3782-B6A4-B749-92AF-F35F4705F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F5A04-E9AC-F941-A582-0B2842546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F01C6-B982-B246-9A06-E5652E9A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6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60976-3CF7-DE4D-BD7B-B4356E85D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71BFA-BD02-A441-A06A-9D4201B6E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900D8-8378-BA4C-8B7D-84A639765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0CC7E-6BFC-E248-ADDF-B2245434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9477E-58DE-E94A-9D55-D664AA69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1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89465-7AEF-A549-8F3B-09E735856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F2D0B-AAB4-6549-9512-8EE476F22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E9EB1-3A9C-5F4B-BEB6-DFB5F54E6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84F90-520A-B84A-BC23-036341CD2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59F79-E6A6-A24F-B1AA-61EC8EB4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5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51FAD-E780-BB49-A994-02E386BB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4048D-AAF3-0245-AC9F-4239AC897E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9F022-E3A8-094D-ABFD-F20380F6A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53587-4E66-0941-8673-972B03204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AA651F-2D9B-E946-82F1-9DDABE40C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60F89-BCCB-B246-BEA6-55D2F29C4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55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7CFC1-80BF-C349-9E5F-353B78B2C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B55A1-2823-D243-9D9F-BB25A1FEB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85EB96-3771-2A41-81B3-96E60D222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3438B-031F-D541-A05B-F3780C719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238E73-5C0C-584B-AFE3-740AC7C5A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D3035-CFF8-C741-BB77-EA44481CE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E9E180-627A-A646-8DAC-FC4A175F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1E4E3C-C20D-7A48-8CC9-D3622759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4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F2D3-626B-B042-9BBD-3BD01335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BFE85F-F015-3D4A-938D-5D7A7E12B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26695-9BA1-704A-9448-43ECA11B4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939F2F-3E0F-BD4F-B06E-C946EE3BC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32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95527-A66B-1E4E-BD5D-6C67DFF6F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B0ACC0-B3B8-FE41-9EE6-91263D3D2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E1E24-9AD6-674E-BAB0-EE183C10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43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BBEFD-C809-154C-9D9D-72D0393A9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58CE4-946A-064F-A2C9-6C2EA5BE0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D77D4-00A1-9F45-949C-8BD6F3A33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B7C3E-FB07-0A48-8393-37350E7F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11D2B3-2050-394B-BCE1-F1E624F1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A44EB-6B91-314E-A870-E4A264BB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84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00242-24BF-5B47-9837-AAB6F0B1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74E051-5096-5F45-AB1C-67BEC9A947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B87BB0-2DE2-1A43-A426-24F575CA1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DCAB9-8B4F-E64A-862A-C5AC5C655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5016E-2AE1-ED4E-B6E3-8FBF4AE67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6708D-C42C-9946-9B28-F699DE7EA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1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6E12EE-1989-D045-AA6A-F98B74BC6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1FCF7-2121-2A4D-AA85-54874448E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99BBD-3AE8-BF4F-91AC-18F4D79ACF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8E2BF-3FBB-024C-8B7D-810E6796A78B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2EE08-A993-724D-B497-95B9F9D2D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59B35-193A-7040-9BC6-AFFDC9620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9EFCE-2EBF-AF4C-898F-DD2E5784E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00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7" Type="http://schemas.openxmlformats.org/officeDocument/2006/relationships/image" Target="../media/image23.jp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"/><Relationship Id="rId5" Type="http://schemas.openxmlformats.org/officeDocument/2006/relationships/image" Target="../media/image21.tif"/><Relationship Id="rId4" Type="http://schemas.openxmlformats.org/officeDocument/2006/relationships/image" Target="../media/image20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1.pn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6.em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tiff"/><Relationship Id="rId5" Type="http://schemas.openxmlformats.org/officeDocument/2006/relationships/image" Target="../media/image3.tiff"/><Relationship Id="rId10" Type="http://schemas.openxmlformats.org/officeDocument/2006/relationships/image" Target="../media/image6.emf"/><Relationship Id="rId4" Type="http://schemas.openxmlformats.org/officeDocument/2006/relationships/image" Target="../media/image2.tiff"/><Relationship Id="rId9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9.emf"/><Relationship Id="rId7" Type="http://schemas.openxmlformats.org/officeDocument/2006/relationships/image" Target="../media/image4.png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11" Type="http://schemas.openxmlformats.org/officeDocument/2006/relationships/image" Target="../media/image8.tiff"/><Relationship Id="rId5" Type="http://schemas.openxmlformats.org/officeDocument/2006/relationships/image" Target="../media/image2.tiff"/><Relationship Id="rId10" Type="http://schemas.openxmlformats.org/officeDocument/2006/relationships/image" Target="../media/image7.tiff"/><Relationship Id="rId4" Type="http://schemas.openxmlformats.org/officeDocument/2006/relationships/image" Target="../media/image1.png"/><Relationship Id="rId9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4.png"/><Relationship Id="rId7" Type="http://schemas.openxmlformats.org/officeDocument/2006/relationships/image" Target="../media/image5.tiff"/><Relationship Id="rId12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11" Type="http://schemas.openxmlformats.org/officeDocument/2006/relationships/image" Target="../media/image10.tiff"/><Relationship Id="rId5" Type="http://schemas.openxmlformats.org/officeDocument/2006/relationships/image" Target="../media/image2.tiff"/><Relationship Id="rId10" Type="http://schemas.openxmlformats.org/officeDocument/2006/relationships/image" Target="../media/image8.tiff"/><Relationship Id="rId4" Type="http://schemas.openxmlformats.org/officeDocument/2006/relationships/image" Target="../media/image1.png"/><Relationship Id="rId9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9.emf"/><Relationship Id="rId7" Type="http://schemas.openxmlformats.org/officeDocument/2006/relationships/image" Target="../media/image4.png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11" Type="http://schemas.openxmlformats.org/officeDocument/2006/relationships/image" Target="../media/image8.tiff"/><Relationship Id="rId5" Type="http://schemas.openxmlformats.org/officeDocument/2006/relationships/image" Target="../media/image2.tiff"/><Relationship Id="rId10" Type="http://schemas.openxmlformats.org/officeDocument/2006/relationships/image" Target="../media/image7.tiff"/><Relationship Id="rId4" Type="http://schemas.openxmlformats.org/officeDocument/2006/relationships/image" Target="../media/image1.png"/><Relationship Id="rId9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1.emf"/><Relationship Id="rId7" Type="http://schemas.openxmlformats.org/officeDocument/2006/relationships/image" Target="../media/image4.png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11" Type="http://schemas.openxmlformats.org/officeDocument/2006/relationships/image" Target="../media/image8.tiff"/><Relationship Id="rId5" Type="http://schemas.openxmlformats.org/officeDocument/2006/relationships/image" Target="../media/image2.tiff"/><Relationship Id="rId10" Type="http://schemas.openxmlformats.org/officeDocument/2006/relationships/image" Target="../media/image7.tiff"/><Relationship Id="rId4" Type="http://schemas.openxmlformats.org/officeDocument/2006/relationships/image" Target="../media/image1.png"/><Relationship Id="rId9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2.tiff"/><Relationship Id="rId7" Type="http://schemas.openxmlformats.org/officeDocument/2006/relationships/image" Target="../media/image8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11" Type="http://schemas.openxmlformats.org/officeDocument/2006/relationships/image" Target="../media/image4.png"/><Relationship Id="rId5" Type="http://schemas.openxmlformats.org/officeDocument/2006/relationships/image" Target="../media/image6.emf"/><Relationship Id="rId10" Type="http://schemas.openxmlformats.org/officeDocument/2006/relationships/image" Target="../media/image3.tiff"/><Relationship Id="rId4" Type="http://schemas.openxmlformats.org/officeDocument/2006/relationships/image" Target="../media/image5.tiff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1D3B02B-6BCA-FA4B-9F6C-0BA02992E1FD}"/>
              </a:ext>
            </a:extLst>
          </p:cNvPr>
          <p:cNvGrpSpPr/>
          <p:nvPr/>
        </p:nvGrpSpPr>
        <p:grpSpPr>
          <a:xfrm>
            <a:off x="-214312" y="0"/>
            <a:ext cx="10046826" cy="6892887"/>
            <a:chOff x="0" y="-14176"/>
            <a:chExt cx="10046826" cy="6892887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E919A7C-7DA5-C84B-947E-BBFDC0473F32}"/>
                </a:ext>
              </a:extLst>
            </p:cNvPr>
            <p:cNvSpPr/>
            <p:nvPr/>
          </p:nvSpPr>
          <p:spPr>
            <a:xfrm>
              <a:off x="0" y="0"/>
              <a:ext cx="10026010" cy="6858000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7000">
                  <a:schemeClr val="accent4">
                    <a:lumMod val="0"/>
                    <a:lumOff val="100000"/>
                  </a:schemeClr>
                </a:gs>
                <a:gs pos="94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94130E1-D818-5A44-8CCB-52BAAF9FE3F1}"/>
                </a:ext>
              </a:extLst>
            </p:cNvPr>
            <p:cNvSpPr/>
            <p:nvPr/>
          </p:nvSpPr>
          <p:spPr>
            <a:xfrm>
              <a:off x="20816" y="0"/>
              <a:ext cx="2743200" cy="1845595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SPECIES DETECTION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BC7D37E-599F-C943-8F99-EA1C7CDDBF55}"/>
                </a:ext>
              </a:extLst>
            </p:cNvPr>
            <p:cNvSpPr/>
            <p:nvPr/>
          </p:nvSpPr>
          <p:spPr>
            <a:xfrm>
              <a:off x="20816" y="4998229"/>
              <a:ext cx="2743200" cy="1845595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/>
                  </a:solidFill>
                  <a:latin typeface="Copperplate" panose="02000504000000020004" pitchFamily="2" charset="77"/>
                </a:rPr>
                <a:t>DIET ANALYSIS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C61C890-5CF2-4D44-B80D-F84689549BBC}"/>
                </a:ext>
              </a:extLst>
            </p:cNvPr>
            <p:cNvSpPr/>
            <p:nvPr/>
          </p:nvSpPr>
          <p:spPr>
            <a:xfrm>
              <a:off x="0" y="2619055"/>
              <a:ext cx="2743200" cy="1845595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Developing methods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5692344-C60B-9B48-B378-875B72507DBC}"/>
                </a:ext>
              </a:extLst>
            </p:cNvPr>
            <p:cNvSpPr/>
            <p:nvPr/>
          </p:nvSpPr>
          <p:spPr>
            <a:xfrm>
              <a:off x="3460427" y="14174"/>
              <a:ext cx="3125972" cy="1845595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STOCK ASSESMENT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FC68C9A-D04F-F04C-8974-C4FB1A5BE7C8}"/>
                </a:ext>
              </a:extLst>
            </p:cNvPr>
            <p:cNvSpPr/>
            <p:nvPr/>
          </p:nvSpPr>
          <p:spPr>
            <a:xfrm>
              <a:off x="7072940" y="14175"/>
              <a:ext cx="2953070" cy="1845595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ANADROMOUS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Fish Migration</a:t>
              </a:r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 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3585144-C89C-474E-8EAF-3B161E11E8B9}"/>
                </a:ext>
              </a:extLst>
            </p:cNvPr>
            <p:cNvSpPr/>
            <p:nvPr/>
          </p:nvSpPr>
          <p:spPr>
            <a:xfrm>
              <a:off x="7282810" y="5012405"/>
              <a:ext cx="2743200" cy="1845595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Bioinformatics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9C5B07B-8BFD-594E-A118-DFB5673F7476}"/>
                </a:ext>
              </a:extLst>
            </p:cNvPr>
            <p:cNvSpPr/>
            <p:nvPr/>
          </p:nvSpPr>
          <p:spPr>
            <a:xfrm>
              <a:off x="3460427" y="5012404"/>
              <a:ext cx="3125972" cy="1831419"/>
            </a:xfrm>
            <a:prstGeom prst="roundRect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HABs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8A8552-3D2F-5B45-A5B2-C93E3BE82313}"/>
                </a:ext>
              </a:extLst>
            </p:cNvPr>
            <p:cNvSpPr/>
            <p:nvPr/>
          </p:nvSpPr>
          <p:spPr>
            <a:xfrm>
              <a:off x="7282810" y="2513290"/>
              <a:ext cx="2743200" cy="1845595"/>
            </a:xfrm>
            <a:prstGeom prst="roundRect">
              <a:avLst/>
            </a:prstGeom>
            <a:blipFill>
              <a:blip r:embed="rId10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Simulation and Statistics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B94E132-B6C0-4A47-B4B0-EB809B2A9F2C}"/>
                </a:ext>
              </a:extLst>
            </p:cNvPr>
            <p:cNvSpPr/>
            <p:nvPr/>
          </p:nvSpPr>
          <p:spPr>
            <a:xfrm>
              <a:off x="3946968" y="3170016"/>
              <a:ext cx="3125972" cy="1560694"/>
            </a:xfrm>
            <a:prstGeom prst="roundRect">
              <a:avLst/>
            </a:prstGeom>
            <a:blipFill>
              <a:blip r:embed="rId11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ENVIRONMENTAL Change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9FA9E70-DF6C-A747-A3F9-3D66FD7904CD}"/>
                </a:ext>
              </a:extLst>
            </p:cNvPr>
            <p:cNvSpPr/>
            <p:nvPr/>
          </p:nvSpPr>
          <p:spPr>
            <a:xfrm>
              <a:off x="3946968" y="3190727"/>
              <a:ext cx="3125972" cy="1519271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E20B385-3335-454E-9D60-14A36E1F15E6}"/>
                </a:ext>
              </a:extLst>
            </p:cNvPr>
            <p:cNvSpPr/>
            <p:nvPr/>
          </p:nvSpPr>
          <p:spPr>
            <a:xfrm>
              <a:off x="2953070" y="2022582"/>
              <a:ext cx="3125972" cy="1519271"/>
            </a:xfrm>
            <a:prstGeom prst="roundRect">
              <a:avLst/>
            </a:prstGeom>
            <a:blipFill>
              <a:blip r:embed="rId1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MARINE COMMUNITIES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9CB072-C338-EB43-A3C7-A479D6F66EFA}"/>
                </a:ext>
              </a:extLst>
            </p:cNvPr>
            <p:cNvSpPr/>
            <p:nvPr/>
          </p:nvSpPr>
          <p:spPr>
            <a:xfrm>
              <a:off x="2953070" y="2029670"/>
              <a:ext cx="3125972" cy="1519271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5995F80-82CD-964A-8512-D178036BD3EA}"/>
                </a:ext>
              </a:extLst>
            </p:cNvPr>
            <p:cNvSpPr/>
            <p:nvPr/>
          </p:nvSpPr>
          <p:spPr>
            <a:xfrm>
              <a:off x="7306364" y="5012404"/>
              <a:ext cx="2740462" cy="1845596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EE6991B-B50F-4E48-B00A-2AF9A527BDD3}"/>
                </a:ext>
              </a:extLst>
            </p:cNvPr>
            <p:cNvSpPr/>
            <p:nvPr/>
          </p:nvSpPr>
          <p:spPr>
            <a:xfrm>
              <a:off x="7306364" y="2506202"/>
              <a:ext cx="2740462" cy="1845596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9C8DF84-20E4-5147-8BB9-63C7953FD515}"/>
                </a:ext>
              </a:extLst>
            </p:cNvPr>
            <p:cNvSpPr/>
            <p:nvPr/>
          </p:nvSpPr>
          <p:spPr>
            <a:xfrm>
              <a:off x="44370" y="-14176"/>
              <a:ext cx="2740462" cy="1845596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91E7B4E-B910-5440-B5FD-780C89B7278C}"/>
                </a:ext>
              </a:extLst>
            </p:cNvPr>
            <p:cNvSpPr/>
            <p:nvPr/>
          </p:nvSpPr>
          <p:spPr>
            <a:xfrm>
              <a:off x="3483981" y="5033115"/>
              <a:ext cx="3102418" cy="1845596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A81F4965-7EBD-D84F-9076-127B050B4D6C}"/>
                </a:ext>
              </a:extLst>
            </p:cNvPr>
            <p:cNvSpPr/>
            <p:nvPr/>
          </p:nvSpPr>
          <p:spPr>
            <a:xfrm>
              <a:off x="7760" y="2618942"/>
              <a:ext cx="2740462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7CDC696-2D30-2C42-80B4-95A0591143E2}"/>
                </a:ext>
              </a:extLst>
            </p:cNvPr>
            <p:cNvSpPr/>
            <p:nvPr/>
          </p:nvSpPr>
          <p:spPr>
            <a:xfrm>
              <a:off x="31568" y="5000205"/>
              <a:ext cx="2740462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70C738B-4E9B-AF4F-BA98-10724F2E7DFD}"/>
                </a:ext>
              </a:extLst>
            </p:cNvPr>
            <p:cNvSpPr/>
            <p:nvPr/>
          </p:nvSpPr>
          <p:spPr>
            <a:xfrm>
              <a:off x="7072940" y="14173"/>
              <a:ext cx="2929516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E2BD8DD0-523B-014C-B6F7-ACB44AF3DBCA}"/>
                </a:ext>
              </a:extLst>
            </p:cNvPr>
            <p:cNvSpPr/>
            <p:nvPr/>
          </p:nvSpPr>
          <p:spPr>
            <a:xfrm>
              <a:off x="3460427" y="-3"/>
              <a:ext cx="3125972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556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745AEB4-F9C1-9C45-A2FD-059AFA065ED0}"/>
              </a:ext>
            </a:extLst>
          </p:cNvPr>
          <p:cNvGrpSpPr/>
          <p:nvPr/>
        </p:nvGrpSpPr>
        <p:grpSpPr>
          <a:xfrm>
            <a:off x="3071813" y="342900"/>
            <a:ext cx="6643687" cy="5986463"/>
            <a:chOff x="3071813" y="342900"/>
            <a:chExt cx="6643687" cy="5986463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39B02791-B084-3142-8ACB-8FF27E531A23}"/>
                </a:ext>
              </a:extLst>
            </p:cNvPr>
            <p:cNvSpPr/>
            <p:nvPr/>
          </p:nvSpPr>
          <p:spPr>
            <a:xfrm>
              <a:off x="3071813" y="342900"/>
              <a:ext cx="6643687" cy="598646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4D853A-58F6-7F44-87E3-4932226D7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1206" y="2696902"/>
              <a:ext cx="5936100" cy="333015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8AD90B-FFAB-1A41-A681-0524A4B64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3937" y="584522"/>
              <a:ext cx="3581698" cy="261009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</p:pic>
      </p:grpSp>
    </p:spTree>
    <p:extLst>
      <p:ext uri="{BB962C8B-B14F-4D97-AF65-F5344CB8AC3E}">
        <p14:creationId xmlns:p14="http://schemas.microsoft.com/office/powerpoint/2010/main" val="1682693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EA7879-7E09-5942-BDA4-69AD32149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89523"/>
            <a:ext cx="1897185" cy="1897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1BD544-ECBE-AA46-A98D-CE96EBD25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641" y="3083169"/>
            <a:ext cx="4581494" cy="169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96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123F575-F589-B54B-AE1B-024D35E591F9}"/>
              </a:ext>
            </a:extLst>
          </p:cNvPr>
          <p:cNvGrpSpPr/>
          <p:nvPr/>
        </p:nvGrpSpPr>
        <p:grpSpPr>
          <a:xfrm>
            <a:off x="195263" y="-107950"/>
            <a:ext cx="11544300" cy="5208588"/>
            <a:chOff x="195263" y="-107950"/>
            <a:chExt cx="11544300" cy="52085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6EB443-C790-B941-A86B-60B2BD923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263" y="3384550"/>
              <a:ext cx="8697446" cy="17160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61A972-78C7-6B4C-8007-9173FD96F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263" y="-107950"/>
              <a:ext cx="11544300" cy="349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8572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94E9-6AFA-A54C-A449-8880C99E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5" y="0"/>
            <a:ext cx="4650675" cy="3488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C3C9A8-9836-234C-BEDE-C7AD04D17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258" y="0"/>
            <a:ext cx="4650675" cy="34880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C0C708-6A11-954C-ACBA-CF6ED6A5B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292" y="3369994"/>
            <a:ext cx="4650675" cy="3488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99DF12-B6F3-B648-899A-140B8EE2E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312" y="3369994"/>
            <a:ext cx="4650675" cy="34880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8B2CCD-C4E0-794F-9713-74EEF2F4E0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92" r="9088" b="1692"/>
          <a:stretch/>
        </p:blipFill>
        <p:spPr>
          <a:xfrm>
            <a:off x="9006934" y="0"/>
            <a:ext cx="4228053" cy="3369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D448E8-49BF-874E-A6FF-D71E952C8C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15"/>
          <a:stretch/>
        </p:blipFill>
        <p:spPr>
          <a:xfrm>
            <a:off x="688804" y="3369994"/>
            <a:ext cx="4547659" cy="348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14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E1BA0E7-30F9-914D-8FC4-A53A74FAB950}"/>
              </a:ext>
            </a:extLst>
          </p:cNvPr>
          <p:cNvGrpSpPr/>
          <p:nvPr/>
        </p:nvGrpSpPr>
        <p:grpSpPr>
          <a:xfrm>
            <a:off x="28567" y="1428750"/>
            <a:ext cx="12141200" cy="5429250"/>
            <a:chOff x="28567" y="1428750"/>
            <a:chExt cx="12141200" cy="5429250"/>
          </a:xfrm>
        </p:grpSpPr>
        <p:pic>
          <p:nvPicPr>
            <p:cNvPr id="7170" name="Picture 2" descr="page5image1370722384">
              <a:extLst>
                <a:ext uri="{FF2B5EF4-FFF2-40B4-BE49-F238E27FC236}">
                  <a16:creationId xmlns:a16="http://schemas.microsoft.com/office/drawing/2014/main" id="{74B6CCF6-79F1-394B-BCCA-B0F0844D1A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24"/>
            <a:stretch/>
          </p:blipFill>
          <p:spPr bwMode="auto">
            <a:xfrm>
              <a:off x="28567" y="1428750"/>
              <a:ext cx="6070600" cy="5429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1" name="Picture 3" descr="page7image1488047296">
              <a:extLst>
                <a:ext uri="{FF2B5EF4-FFF2-40B4-BE49-F238E27FC236}">
                  <a16:creationId xmlns:a16="http://schemas.microsoft.com/office/drawing/2014/main" id="{3C5BCAC4-0067-EB47-8FE1-712C5FDD2C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96" b="5421"/>
            <a:stretch/>
          </p:blipFill>
          <p:spPr bwMode="auto">
            <a:xfrm>
              <a:off x="6099167" y="1428750"/>
              <a:ext cx="6070600" cy="5429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2456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572F1D0-E441-8D42-8CFD-CD90BD24E4EC}"/>
              </a:ext>
            </a:extLst>
          </p:cNvPr>
          <p:cNvGrpSpPr/>
          <p:nvPr/>
        </p:nvGrpSpPr>
        <p:grpSpPr>
          <a:xfrm>
            <a:off x="4957763" y="614363"/>
            <a:ext cx="7258050" cy="6100762"/>
            <a:chOff x="2700339" y="614363"/>
            <a:chExt cx="9515474" cy="610076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E5DAA2C-656E-7F43-A6C0-496C081D7177}"/>
                </a:ext>
              </a:extLst>
            </p:cNvPr>
            <p:cNvSpPr/>
            <p:nvPr/>
          </p:nvSpPr>
          <p:spPr>
            <a:xfrm>
              <a:off x="2700339" y="1143000"/>
              <a:ext cx="9472612" cy="5443538"/>
            </a:xfrm>
            <a:prstGeom prst="roundRect">
              <a:avLst/>
            </a:prstGeom>
            <a:gradFill flip="none" rotWithShape="1">
              <a:gsLst>
                <a:gs pos="0">
                  <a:schemeClr val="tx1"/>
                </a:gs>
                <a:gs pos="72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F655AF0-F11A-5D48-9FC6-06BB18FC8438}"/>
                </a:ext>
              </a:extLst>
            </p:cNvPr>
            <p:cNvSpPr/>
            <p:nvPr/>
          </p:nvSpPr>
          <p:spPr>
            <a:xfrm>
              <a:off x="2943225" y="1143000"/>
              <a:ext cx="9229725" cy="5572125"/>
            </a:xfrm>
            <a:custGeom>
              <a:avLst/>
              <a:gdLst>
                <a:gd name="connsiteX0" fmla="*/ 9215438 w 9229725"/>
                <a:gd name="connsiteY0" fmla="*/ 28575 h 5572125"/>
                <a:gd name="connsiteX1" fmla="*/ 9215438 w 9229725"/>
                <a:gd name="connsiteY1" fmla="*/ 28575 h 5572125"/>
                <a:gd name="connsiteX2" fmla="*/ 9086850 w 9229725"/>
                <a:gd name="connsiteY2" fmla="*/ 42863 h 5572125"/>
                <a:gd name="connsiteX3" fmla="*/ 8929688 w 9229725"/>
                <a:gd name="connsiteY3" fmla="*/ 14288 h 5572125"/>
                <a:gd name="connsiteX4" fmla="*/ 8801100 w 9229725"/>
                <a:gd name="connsiteY4" fmla="*/ 0 h 5572125"/>
                <a:gd name="connsiteX5" fmla="*/ 8372475 w 9229725"/>
                <a:gd name="connsiteY5" fmla="*/ 14288 h 5572125"/>
                <a:gd name="connsiteX6" fmla="*/ 8286750 w 9229725"/>
                <a:gd name="connsiteY6" fmla="*/ 42863 h 5572125"/>
                <a:gd name="connsiteX7" fmla="*/ 8243888 w 9229725"/>
                <a:gd name="connsiteY7" fmla="*/ 57150 h 5572125"/>
                <a:gd name="connsiteX8" fmla="*/ 8158163 w 9229725"/>
                <a:gd name="connsiteY8" fmla="*/ 85725 h 5572125"/>
                <a:gd name="connsiteX9" fmla="*/ 8115300 w 9229725"/>
                <a:gd name="connsiteY9" fmla="*/ 100013 h 5572125"/>
                <a:gd name="connsiteX10" fmla="*/ 8072438 w 9229725"/>
                <a:gd name="connsiteY10" fmla="*/ 128588 h 5572125"/>
                <a:gd name="connsiteX11" fmla="*/ 7986713 w 9229725"/>
                <a:gd name="connsiteY11" fmla="*/ 157163 h 5572125"/>
                <a:gd name="connsiteX12" fmla="*/ 7900988 w 9229725"/>
                <a:gd name="connsiteY12" fmla="*/ 200025 h 5572125"/>
                <a:gd name="connsiteX13" fmla="*/ 7815263 w 9229725"/>
                <a:gd name="connsiteY13" fmla="*/ 257175 h 5572125"/>
                <a:gd name="connsiteX14" fmla="*/ 7729538 w 9229725"/>
                <a:gd name="connsiteY14" fmla="*/ 328613 h 5572125"/>
                <a:gd name="connsiteX15" fmla="*/ 7686675 w 9229725"/>
                <a:gd name="connsiteY15" fmla="*/ 414338 h 5572125"/>
                <a:gd name="connsiteX16" fmla="*/ 7658100 w 9229725"/>
                <a:gd name="connsiteY16" fmla="*/ 457200 h 5572125"/>
                <a:gd name="connsiteX17" fmla="*/ 7600950 w 9229725"/>
                <a:gd name="connsiteY17" fmla="*/ 542925 h 5572125"/>
                <a:gd name="connsiteX18" fmla="*/ 7515225 w 9229725"/>
                <a:gd name="connsiteY18" fmla="*/ 671513 h 5572125"/>
                <a:gd name="connsiteX19" fmla="*/ 7486650 w 9229725"/>
                <a:gd name="connsiteY19" fmla="*/ 714375 h 5572125"/>
                <a:gd name="connsiteX20" fmla="*/ 7458075 w 9229725"/>
                <a:gd name="connsiteY20" fmla="*/ 757238 h 5572125"/>
                <a:gd name="connsiteX21" fmla="*/ 7386638 w 9229725"/>
                <a:gd name="connsiteY21" fmla="*/ 885825 h 5572125"/>
                <a:gd name="connsiteX22" fmla="*/ 7343775 w 9229725"/>
                <a:gd name="connsiteY22" fmla="*/ 914400 h 5572125"/>
                <a:gd name="connsiteX23" fmla="*/ 7315200 w 9229725"/>
                <a:gd name="connsiteY23" fmla="*/ 957263 h 5572125"/>
                <a:gd name="connsiteX24" fmla="*/ 7272338 w 9229725"/>
                <a:gd name="connsiteY24" fmla="*/ 985838 h 5572125"/>
                <a:gd name="connsiteX25" fmla="*/ 7258050 w 9229725"/>
                <a:gd name="connsiteY25" fmla="*/ 1028700 h 5572125"/>
                <a:gd name="connsiteX26" fmla="*/ 7229475 w 9229725"/>
                <a:gd name="connsiteY26" fmla="*/ 1071563 h 5572125"/>
                <a:gd name="connsiteX27" fmla="*/ 7186613 w 9229725"/>
                <a:gd name="connsiteY27" fmla="*/ 1157288 h 5572125"/>
                <a:gd name="connsiteX28" fmla="*/ 7143750 w 9229725"/>
                <a:gd name="connsiteY28" fmla="*/ 1200150 h 5572125"/>
                <a:gd name="connsiteX29" fmla="*/ 7100888 w 9229725"/>
                <a:gd name="connsiteY29" fmla="*/ 1257300 h 5572125"/>
                <a:gd name="connsiteX30" fmla="*/ 7015163 w 9229725"/>
                <a:gd name="connsiteY30" fmla="*/ 1314450 h 5572125"/>
                <a:gd name="connsiteX31" fmla="*/ 6972300 w 9229725"/>
                <a:gd name="connsiteY31" fmla="*/ 1357313 h 5572125"/>
                <a:gd name="connsiteX32" fmla="*/ 6843713 w 9229725"/>
                <a:gd name="connsiteY32" fmla="*/ 1400175 h 5572125"/>
                <a:gd name="connsiteX33" fmla="*/ 6757988 w 9229725"/>
                <a:gd name="connsiteY33" fmla="*/ 1428750 h 5572125"/>
                <a:gd name="connsiteX34" fmla="*/ 6657975 w 9229725"/>
                <a:gd name="connsiteY34" fmla="*/ 1443038 h 5572125"/>
                <a:gd name="connsiteX35" fmla="*/ 6486525 w 9229725"/>
                <a:gd name="connsiteY35" fmla="*/ 1471613 h 5572125"/>
                <a:gd name="connsiteX36" fmla="*/ 6272213 w 9229725"/>
                <a:gd name="connsiteY36" fmla="*/ 1485900 h 5572125"/>
                <a:gd name="connsiteX37" fmla="*/ 5729288 w 9229725"/>
                <a:gd name="connsiteY37" fmla="*/ 1471613 h 5572125"/>
                <a:gd name="connsiteX38" fmla="*/ 5600700 w 9229725"/>
                <a:gd name="connsiteY38" fmla="*/ 1471613 h 5572125"/>
                <a:gd name="connsiteX39" fmla="*/ 5586413 w 9229725"/>
                <a:gd name="connsiteY39" fmla="*/ 1528763 h 5572125"/>
                <a:gd name="connsiteX40" fmla="*/ 5529263 w 9229725"/>
                <a:gd name="connsiteY40" fmla="*/ 1571625 h 5572125"/>
                <a:gd name="connsiteX41" fmla="*/ 5400675 w 9229725"/>
                <a:gd name="connsiteY41" fmla="*/ 1643063 h 5572125"/>
                <a:gd name="connsiteX42" fmla="*/ 5343525 w 9229725"/>
                <a:gd name="connsiteY42" fmla="*/ 1671638 h 5572125"/>
                <a:gd name="connsiteX43" fmla="*/ 5286375 w 9229725"/>
                <a:gd name="connsiteY43" fmla="*/ 1685925 h 5572125"/>
                <a:gd name="connsiteX44" fmla="*/ 5143500 w 9229725"/>
                <a:gd name="connsiteY44" fmla="*/ 1714500 h 5572125"/>
                <a:gd name="connsiteX45" fmla="*/ 5000625 w 9229725"/>
                <a:gd name="connsiteY45" fmla="*/ 1743075 h 5572125"/>
                <a:gd name="connsiteX46" fmla="*/ 4857750 w 9229725"/>
                <a:gd name="connsiteY46" fmla="*/ 1757363 h 5572125"/>
                <a:gd name="connsiteX47" fmla="*/ 4786313 w 9229725"/>
                <a:gd name="connsiteY47" fmla="*/ 1771650 h 5572125"/>
                <a:gd name="connsiteX48" fmla="*/ 4643438 w 9229725"/>
                <a:gd name="connsiteY48" fmla="*/ 1785938 h 5572125"/>
                <a:gd name="connsiteX49" fmla="*/ 4286250 w 9229725"/>
                <a:gd name="connsiteY49" fmla="*/ 1757363 h 5572125"/>
                <a:gd name="connsiteX50" fmla="*/ 4143375 w 9229725"/>
                <a:gd name="connsiteY50" fmla="*/ 1685925 h 5572125"/>
                <a:gd name="connsiteX51" fmla="*/ 4086225 w 9229725"/>
                <a:gd name="connsiteY51" fmla="*/ 1657350 h 5572125"/>
                <a:gd name="connsiteX52" fmla="*/ 4000500 w 9229725"/>
                <a:gd name="connsiteY52" fmla="*/ 1600200 h 5572125"/>
                <a:gd name="connsiteX53" fmla="*/ 3886200 w 9229725"/>
                <a:gd name="connsiteY53" fmla="*/ 1528763 h 5572125"/>
                <a:gd name="connsiteX54" fmla="*/ 3800475 w 9229725"/>
                <a:gd name="connsiteY54" fmla="*/ 1443038 h 5572125"/>
                <a:gd name="connsiteX55" fmla="*/ 3614738 w 9229725"/>
                <a:gd name="connsiteY55" fmla="*/ 1328738 h 5572125"/>
                <a:gd name="connsiteX56" fmla="*/ 3571875 w 9229725"/>
                <a:gd name="connsiteY56" fmla="*/ 1300163 h 5572125"/>
                <a:gd name="connsiteX57" fmla="*/ 3443288 w 9229725"/>
                <a:gd name="connsiteY57" fmla="*/ 1257300 h 5572125"/>
                <a:gd name="connsiteX58" fmla="*/ 3400425 w 9229725"/>
                <a:gd name="connsiteY58" fmla="*/ 1228725 h 5572125"/>
                <a:gd name="connsiteX59" fmla="*/ 3286125 w 9229725"/>
                <a:gd name="connsiteY59" fmla="*/ 1200150 h 5572125"/>
                <a:gd name="connsiteX60" fmla="*/ 3243263 w 9229725"/>
                <a:gd name="connsiteY60" fmla="*/ 1185863 h 5572125"/>
                <a:gd name="connsiteX61" fmla="*/ 3171825 w 9229725"/>
                <a:gd name="connsiteY61" fmla="*/ 1200150 h 5572125"/>
                <a:gd name="connsiteX62" fmla="*/ 3143250 w 9229725"/>
                <a:gd name="connsiteY62" fmla="*/ 1285875 h 5572125"/>
                <a:gd name="connsiteX63" fmla="*/ 3086100 w 9229725"/>
                <a:gd name="connsiteY63" fmla="*/ 1400175 h 5572125"/>
                <a:gd name="connsiteX64" fmla="*/ 2986088 w 9229725"/>
                <a:gd name="connsiteY64" fmla="*/ 1528763 h 5572125"/>
                <a:gd name="connsiteX65" fmla="*/ 2857500 w 9229725"/>
                <a:gd name="connsiteY65" fmla="*/ 1628775 h 5572125"/>
                <a:gd name="connsiteX66" fmla="*/ 2771775 w 9229725"/>
                <a:gd name="connsiteY66" fmla="*/ 1771650 h 5572125"/>
                <a:gd name="connsiteX67" fmla="*/ 2743200 w 9229725"/>
                <a:gd name="connsiteY67" fmla="*/ 1843088 h 5572125"/>
                <a:gd name="connsiteX68" fmla="*/ 2714625 w 9229725"/>
                <a:gd name="connsiteY68" fmla="*/ 1928813 h 5572125"/>
                <a:gd name="connsiteX69" fmla="*/ 2686050 w 9229725"/>
                <a:gd name="connsiteY69" fmla="*/ 1985963 h 5572125"/>
                <a:gd name="connsiteX70" fmla="*/ 2671763 w 9229725"/>
                <a:gd name="connsiteY70" fmla="*/ 2043113 h 5572125"/>
                <a:gd name="connsiteX71" fmla="*/ 2571750 w 9229725"/>
                <a:gd name="connsiteY71" fmla="*/ 2171700 h 5572125"/>
                <a:gd name="connsiteX72" fmla="*/ 2543175 w 9229725"/>
                <a:gd name="connsiteY72" fmla="*/ 2214563 h 5572125"/>
                <a:gd name="connsiteX73" fmla="*/ 2457450 w 9229725"/>
                <a:gd name="connsiteY73" fmla="*/ 2271713 h 5572125"/>
                <a:gd name="connsiteX74" fmla="*/ 2414588 w 9229725"/>
                <a:gd name="connsiteY74" fmla="*/ 2314575 h 5572125"/>
                <a:gd name="connsiteX75" fmla="*/ 2371725 w 9229725"/>
                <a:gd name="connsiteY75" fmla="*/ 2328863 h 5572125"/>
                <a:gd name="connsiteX76" fmla="*/ 2328863 w 9229725"/>
                <a:gd name="connsiteY76" fmla="*/ 2357438 h 5572125"/>
                <a:gd name="connsiteX77" fmla="*/ 2271713 w 9229725"/>
                <a:gd name="connsiteY77" fmla="*/ 2386013 h 5572125"/>
                <a:gd name="connsiteX78" fmla="*/ 2214563 w 9229725"/>
                <a:gd name="connsiteY78" fmla="*/ 2428875 h 5572125"/>
                <a:gd name="connsiteX79" fmla="*/ 2085975 w 9229725"/>
                <a:gd name="connsiteY79" fmla="*/ 2514600 h 5572125"/>
                <a:gd name="connsiteX80" fmla="*/ 2000250 w 9229725"/>
                <a:gd name="connsiteY80" fmla="*/ 2571750 h 5572125"/>
                <a:gd name="connsiteX81" fmla="*/ 1957388 w 9229725"/>
                <a:gd name="connsiteY81" fmla="*/ 2586038 h 5572125"/>
                <a:gd name="connsiteX82" fmla="*/ 1785938 w 9229725"/>
                <a:gd name="connsiteY82" fmla="*/ 2700338 h 5572125"/>
                <a:gd name="connsiteX83" fmla="*/ 1657350 w 9229725"/>
                <a:gd name="connsiteY83" fmla="*/ 2814638 h 5572125"/>
                <a:gd name="connsiteX84" fmla="*/ 1628775 w 9229725"/>
                <a:gd name="connsiteY84" fmla="*/ 2857500 h 5572125"/>
                <a:gd name="connsiteX85" fmla="*/ 1514475 w 9229725"/>
                <a:gd name="connsiteY85" fmla="*/ 2957513 h 5572125"/>
                <a:gd name="connsiteX86" fmla="*/ 1457325 w 9229725"/>
                <a:gd name="connsiteY86" fmla="*/ 3043238 h 5572125"/>
                <a:gd name="connsiteX87" fmla="*/ 1357313 w 9229725"/>
                <a:gd name="connsiteY87" fmla="*/ 3171825 h 5572125"/>
                <a:gd name="connsiteX88" fmla="*/ 1343025 w 9229725"/>
                <a:gd name="connsiteY88" fmla="*/ 3214688 h 5572125"/>
                <a:gd name="connsiteX89" fmla="*/ 1314450 w 9229725"/>
                <a:gd name="connsiteY89" fmla="*/ 3686175 h 5572125"/>
                <a:gd name="connsiteX90" fmla="*/ 1285875 w 9229725"/>
                <a:gd name="connsiteY90" fmla="*/ 3829050 h 5572125"/>
                <a:gd name="connsiteX91" fmla="*/ 1257300 w 9229725"/>
                <a:gd name="connsiteY91" fmla="*/ 3957638 h 5572125"/>
                <a:gd name="connsiteX92" fmla="*/ 1157288 w 9229725"/>
                <a:gd name="connsiteY92" fmla="*/ 4057650 h 5572125"/>
                <a:gd name="connsiteX93" fmla="*/ 1128713 w 9229725"/>
                <a:gd name="connsiteY93" fmla="*/ 4100513 h 5572125"/>
                <a:gd name="connsiteX94" fmla="*/ 1085850 w 9229725"/>
                <a:gd name="connsiteY94" fmla="*/ 4129088 h 5572125"/>
                <a:gd name="connsiteX95" fmla="*/ 1042988 w 9229725"/>
                <a:gd name="connsiteY95" fmla="*/ 4186238 h 5572125"/>
                <a:gd name="connsiteX96" fmla="*/ 957263 w 9229725"/>
                <a:gd name="connsiteY96" fmla="*/ 4271963 h 5572125"/>
                <a:gd name="connsiteX97" fmla="*/ 914400 w 9229725"/>
                <a:gd name="connsiteY97" fmla="*/ 4343400 h 5572125"/>
                <a:gd name="connsiteX98" fmla="*/ 857250 w 9229725"/>
                <a:gd name="connsiteY98" fmla="*/ 4386263 h 5572125"/>
                <a:gd name="connsiteX99" fmla="*/ 800100 w 9229725"/>
                <a:gd name="connsiteY99" fmla="*/ 4443413 h 5572125"/>
                <a:gd name="connsiteX100" fmla="*/ 742950 w 9229725"/>
                <a:gd name="connsiteY100" fmla="*/ 4514850 h 5572125"/>
                <a:gd name="connsiteX101" fmla="*/ 542925 w 9229725"/>
                <a:gd name="connsiteY101" fmla="*/ 4714875 h 5572125"/>
                <a:gd name="connsiteX102" fmla="*/ 500063 w 9229725"/>
                <a:gd name="connsiteY102" fmla="*/ 4757738 h 5572125"/>
                <a:gd name="connsiteX103" fmla="*/ 414338 w 9229725"/>
                <a:gd name="connsiteY103" fmla="*/ 4872038 h 5572125"/>
                <a:gd name="connsiteX104" fmla="*/ 371475 w 9229725"/>
                <a:gd name="connsiteY104" fmla="*/ 4914900 h 5572125"/>
                <a:gd name="connsiteX105" fmla="*/ 314325 w 9229725"/>
                <a:gd name="connsiteY105" fmla="*/ 5000625 h 5572125"/>
                <a:gd name="connsiteX106" fmla="*/ 285750 w 9229725"/>
                <a:gd name="connsiteY106" fmla="*/ 5172075 h 5572125"/>
                <a:gd name="connsiteX107" fmla="*/ 242888 w 9229725"/>
                <a:gd name="connsiteY107" fmla="*/ 5229225 h 5572125"/>
                <a:gd name="connsiteX108" fmla="*/ 214313 w 9229725"/>
                <a:gd name="connsiteY108" fmla="*/ 5286375 h 5572125"/>
                <a:gd name="connsiteX109" fmla="*/ 171450 w 9229725"/>
                <a:gd name="connsiteY109" fmla="*/ 5329238 h 5572125"/>
                <a:gd name="connsiteX110" fmla="*/ 114300 w 9229725"/>
                <a:gd name="connsiteY110" fmla="*/ 5414963 h 5572125"/>
                <a:gd name="connsiteX111" fmla="*/ 71438 w 9229725"/>
                <a:gd name="connsiteY111" fmla="*/ 5457825 h 5572125"/>
                <a:gd name="connsiteX112" fmla="*/ 28575 w 9229725"/>
                <a:gd name="connsiteY112" fmla="*/ 5543550 h 5572125"/>
                <a:gd name="connsiteX113" fmla="*/ 0 w 9229725"/>
                <a:gd name="connsiteY113" fmla="*/ 5572125 h 5572125"/>
                <a:gd name="connsiteX114" fmla="*/ 42863 w 9229725"/>
                <a:gd name="connsiteY114" fmla="*/ 5557838 h 5572125"/>
                <a:gd name="connsiteX115" fmla="*/ 1128713 w 9229725"/>
                <a:gd name="connsiteY115" fmla="*/ 5543550 h 5572125"/>
                <a:gd name="connsiteX116" fmla="*/ 1300163 w 9229725"/>
                <a:gd name="connsiteY116" fmla="*/ 5529263 h 5572125"/>
                <a:gd name="connsiteX117" fmla="*/ 1585913 w 9229725"/>
                <a:gd name="connsiteY117" fmla="*/ 5500688 h 5572125"/>
                <a:gd name="connsiteX118" fmla="*/ 1814513 w 9229725"/>
                <a:gd name="connsiteY118" fmla="*/ 5472113 h 5572125"/>
                <a:gd name="connsiteX119" fmla="*/ 2028825 w 9229725"/>
                <a:gd name="connsiteY119" fmla="*/ 5457825 h 5572125"/>
                <a:gd name="connsiteX120" fmla="*/ 2371725 w 9229725"/>
                <a:gd name="connsiteY120" fmla="*/ 5429250 h 5572125"/>
                <a:gd name="connsiteX121" fmla="*/ 2614613 w 9229725"/>
                <a:gd name="connsiteY121" fmla="*/ 5414963 h 5572125"/>
                <a:gd name="connsiteX122" fmla="*/ 2828925 w 9229725"/>
                <a:gd name="connsiteY122" fmla="*/ 5386388 h 5572125"/>
                <a:gd name="connsiteX123" fmla="*/ 2971800 w 9229725"/>
                <a:gd name="connsiteY123" fmla="*/ 5372100 h 5572125"/>
                <a:gd name="connsiteX124" fmla="*/ 3971925 w 9229725"/>
                <a:gd name="connsiteY124" fmla="*/ 5386388 h 5572125"/>
                <a:gd name="connsiteX125" fmla="*/ 4014788 w 9229725"/>
                <a:gd name="connsiteY125" fmla="*/ 5400675 h 5572125"/>
                <a:gd name="connsiteX126" fmla="*/ 4100513 w 9229725"/>
                <a:gd name="connsiteY126" fmla="*/ 5414963 h 5572125"/>
                <a:gd name="connsiteX127" fmla="*/ 4271963 w 9229725"/>
                <a:gd name="connsiteY127" fmla="*/ 5457825 h 5572125"/>
                <a:gd name="connsiteX128" fmla="*/ 4229100 w 9229725"/>
                <a:gd name="connsiteY128" fmla="*/ 5472113 h 5572125"/>
                <a:gd name="connsiteX129" fmla="*/ 9229725 w 9229725"/>
                <a:gd name="connsiteY129" fmla="*/ 5472113 h 5572125"/>
                <a:gd name="connsiteX130" fmla="*/ 9229725 w 9229725"/>
                <a:gd name="connsiteY130" fmla="*/ 5329238 h 5572125"/>
                <a:gd name="connsiteX131" fmla="*/ 9215438 w 9229725"/>
                <a:gd name="connsiteY131" fmla="*/ 28575 h 557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9229725" h="5572125">
                  <a:moveTo>
                    <a:pt x="9215438" y="28575"/>
                  </a:moveTo>
                  <a:lnTo>
                    <a:pt x="9215438" y="28575"/>
                  </a:lnTo>
                  <a:cubicBezTo>
                    <a:pt x="9172575" y="33338"/>
                    <a:pt x="9129976" y="42863"/>
                    <a:pt x="9086850" y="42863"/>
                  </a:cubicBezTo>
                  <a:cubicBezTo>
                    <a:pt x="9057496" y="42863"/>
                    <a:pt x="8962198" y="18932"/>
                    <a:pt x="8929688" y="14288"/>
                  </a:cubicBezTo>
                  <a:cubicBezTo>
                    <a:pt x="8886995" y="8189"/>
                    <a:pt x="8843963" y="4763"/>
                    <a:pt x="8801100" y="0"/>
                  </a:cubicBezTo>
                  <a:cubicBezTo>
                    <a:pt x="8658225" y="4763"/>
                    <a:pt x="8514936" y="2416"/>
                    <a:pt x="8372475" y="14288"/>
                  </a:cubicBezTo>
                  <a:cubicBezTo>
                    <a:pt x="8342458" y="16789"/>
                    <a:pt x="8315325" y="33338"/>
                    <a:pt x="8286750" y="42863"/>
                  </a:cubicBezTo>
                  <a:lnTo>
                    <a:pt x="8243888" y="57150"/>
                  </a:lnTo>
                  <a:lnTo>
                    <a:pt x="8158163" y="85725"/>
                  </a:lnTo>
                  <a:cubicBezTo>
                    <a:pt x="8143875" y="90488"/>
                    <a:pt x="8127831" y="91659"/>
                    <a:pt x="8115300" y="100013"/>
                  </a:cubicBezTo>
                  <a:cubicBezTo>
                    <a:pt x="8101013" y="109538"/>
                    <a:pt x="8088129" y="121614"/>
                    <a:pt x="8072438" y="128588"/>
                  </a:cubicBezTo>
                  <a:cubicBezTo>
                    <a:pt x="8044913" y="140821"/>
                    <a:pt x="8011775" y="140455"/>
                    <a:pt x="7986713" y="157163"/>
                  </a:cubicBezTo>
                  <a:cubicBezTo>
                    <a:pt x="7931319" y="194092"/>
                    <a:pt x="7960140" y="180308"/>
                    <a:pt x="7900988" y="200025"/>
                  </a:cubicBezTo>
                  <a:lnTo>
                    <a:pt x="7815263" y="257175"/>
                  </a:lnTo>
                  <a:cubicBezTo>
                    <a:pt x="7773115" y="285274"/>
                    <a:pt x="7763918" y="287357"/>
                    <a:pt x="7729538" y="328613"/>
                  </a:cubicBezTo>
                  <a:cubicBezTo>
                    <a:pt x="7678355" y="390033"/>
                    <a:pt x="7718895" y="349899"/>
                    <a:pt x="7686675" y="414338"/>
                  </a:cubicBezTo>
                  <a:cubicBezTo>
                    <a:pt x="7678996" y="429696"/>
                    <a:pt x="7667625" y="442913"/>
                    <a:pt x="7658100" y="457200"/>
                  </a:cubicBezTo>
                  <a:cubicBezTo>
                    <a:pt x="7630776" y="539175"/>
                    <a:pt x="7663381" y="462658"/>
                    <a:pt x="7600950" y="542925"/>
                  </a:cubicBezTo>
                  <a:cubicBezTo>
                    <a:pt x="7600942" y="542935"/>
                    <a:pt x="7529516" y="650077"/>
                    <a:pt x="7515225" y="671513"/>
                  </a:cubicBezTo>
                  <a:lnTo>
                    <a:pt x="7486650" y="714375"/>
                  </a:lnTo>
                  <a:lnTo>
                    <a:pt x="7458075" y="757238"/>
                  </a:lnTo>
                  <a:cubicBezTo>
                    <a:pt x="7443187" y="801904"/>
                    <a:pt x="7428748" y="857752"/>
                    <a:pt x="7386638" y="885825"/>
                  </a:cubicBezTo>
                  <a:lnTo>
                    <a:pt x="7343775" y="914400"/>
                  </a:lnTo>
                  <a:cubicBezTo>
                    <a:pt x="7334250" y="928688"/>
                    <a:pt x="7327342" y="945121"/>
                    <a:pt x="7315200" y="957263"/>
                  </a:cubicBezTo>
                  <a:cubicBezTo>
                    <a:pt x="7303058" y="969405"/>
                    <a:pt x="7283065" y="972430"/>
                    <a:pt x="7272338" y="985838"/>
                  </a:cubicBezTo>
                  <a:cubicBezTo>
                    <a:pt x="7262930" y="997598"/>
                    <a:pt x="7264785" y="1015230"/>
                    <a:pt x="7258050" y="1028700"/>
                  </a:cubicBezTo>
                  <a:cubicBezTo>
                    <a:pt x="7250371" y="1044059"/>
                    <a:pt x="7239000" y="1057275"/>
                    <a:pt x="7229475" y="1071563"/>
                  </a:cubicBezTo>
                  <a:cubicBezTo>
                    <a:pt x="7215156" y="1114520"/>
                    <a:pt x="7217387" y="1120360"/>
                    <a:pt x="7186613" y="1157288"/>
                  </a:cubicBezTo>
                  <a:cubicBezTo>
                    <a:pt x="7173678" y="1172810"/>
                    <a:pt x="7156900" y="1184809"/>
                    <a:pt x="7143750" y="1200150"/>
                  </a:cubicBezTo>
                  <a:cubicBezTo>
                    <a:pt x="7128253" y="1218230"/>
                    <a:pt x="7118686" y="1241480"/>
                    <a:pt x="7100888" y="1257300"/>
                  </a:cubicBezTo>
                  <a:cubicBezTo>
                    <a:pt x="7075220" y="1280116"/>
                    <a:pt x="7039447" y="1290166"/>
                    <a:pt x="7015163" y="1314450"/>
                  </a:cubicBezTo>
                  <a:cubicBezTo>
                    <a:pt x="7000875" y="1328738"/>
                    <a:pt x="6989963" y="1347500"/>
                    <a:pt x="6972300" y="1357313"/>
                  </a:cubicBezTo>
                  <a:cubicBezTo>
                    <a:pt x="6972295" y="1357316"/>
                    <a:pt x="6865147" y="1393030"/>
                    <a:pt x="6843713" y="1400175"/>
                  </a:cubicBezTo>
                  <a:cubicBezTo>
                    <a:pt x="6843709" y="1400176"/>
                    <a:pt x="6757993" y="1428749"/>
                    <a:pt x="6757988" y="1428750"/>
                  </a:cubicBezTo>
                  <a:lnTo>
                    <a:pt x="6657975" y="1443038"/>
                  </a:lnTo>
                  <a:cubicBezTo>
                    <a:pt x="6600746" y="1452074"/>
                    <a:pt x="6544335" y="1467759"/>
                    <a:pt x="6486525" y="1471613"/>
                  </a:cubicBezTo>
                  <a:lnTo>
                    <a:pt x="6272213" y="1485900"/>
                  </a:lnTo>
                  <a:cubicBezTo>
                    <a:pt x="6091238" y="1481138"/>
                    <a:pt x="5910111" y="1480434"/>
                    <a:pt x="5729288" y="1471613"/>
                  </a:cubicBezTo>
                  <a:cubicBezTo>
                    <a:pt x="5566033" y="1463649"/>
                    <a:pt x="5879993" y="1425063"/>
                    <a:pt x="5600700" y="1471613"/>
                  </a:cubicBezTo>
                  <a:cubicBezTo>
                    <a:pt x="5595938" y="1490663"/>
                    <a:pt x="5597826" y="1512784"/>
                    <a:pt x="5586413" y="1528763"/>
                  </a:cubicBezTo>
                  <a:cubicBezTo>
                    <a:pt x="5572572" y="1548140"/>
                    <a:pt x="5548771" y="1557970"/>
                    <a:pt x="5529263" y="1571625"/>
                  </a:cubicBezTo>
                  <a:cubicBezTo>
                    <a:pt x="5382711" y="1674211"/>
                    <a:pt x="5497298" y="1601653"/>
                    <a:pt x="5400675" y="1643063"/>
                  </a:cubicBezTo>
                  <a:cubicBezTo>
                    <a:pt x="5381099" y="1651453"/>
                    <a:pt x="5363467" y="1664160"/>
                    <a:pt x="5343525" y="1671638"/>
                  </a:cubicBezTo>
                  <a:cubicBezTo>
                    <a:pt x="5325139" y="1678533"/>
                    <a:pt x="5305575" y="1681811"/>
                    <a:pt x="5286375" y="1685925"/>
                  </a:cubicBezTo>
                  <a:cubicBezTo>
                    <a:pt x="5238885" y="1696101"/>
                    <a:pt x="5191125" y="1704975"/>
                    <a:pt x="5143500" y="1714500"/>
                  </a:cubicBezTo>
                  <a:cubicBezTo>
                    <a:pt x="5143484" y="1714503"/>
                    <a:pt x="5000641" y="1743073"/>
                    <a:pt x="5000625" y="1743075"/>
                  </a:cubicBezTo>
                  <a:cubicBezTo>
                    <a:pt x="4953000" y="1747838"/>
                    <a:pt x="4905193" y="1751037"/>
                    <a:pt x="4857750" y="1757363"/>
                  </a:cubicBezTo>
                  <a:cubicBezTo>
                    <a:pt x="4833679" y="1760572"/>
                    <a:pt x="4810384" y="1768441"/>
                    <a:pt x="4786313" y="1771650"/>
                  </a:cubicBezTo>
                  <a:cubicBezTo>
                    <a:pt x="4738870" y="1777976"/>
                    <a:pt x="4691063" y="1781175"/>
                    <a:pt x="4643438" y="1785938"/>
                  </a:cubicBezTo>
                  <a:cubicBezTo>
                    <a:pt x="4619592" y="1784854"/>
                    <a:pt x="4384743" y="1802821"/>
                    <a:pt x="4286250" y="1757363"/>
                  </a:cubicBezTo>
                  <a:cubicBezTo>
                    <a:pt x="4237904" y="1735050"/>
                    <a:pt x="4191000" y="1709738"/>
                    <a:pt x="4143375" y="1685925"/>
                  </a:cubicBezTo>
                  <a:cubicBezTo>
                    <a:pt x="4124325" y="1676400"/>
                    <a:pt x="4103946" y="1669164"/>
                    <a:pt x="4086225" y="1657350"/>
                  </a:cubicBezTo>
                  <a:cubicBezTo>
                    <a:pt x="4057650" y="1638300"/>
                    <a:pt x="4029474" y="1618638"/>
                    <a:pt x="4000500" y="1600200"/>
                  </a:cubicBezTo>
                  <a:cubicBezTo>
                    <a:pt x="3995815" y="1597219"/>
                    <a:pt x="3901787" y="1542618"/>
                    <a:pt x="3886200" y="1528763"/>
                  </a:cubicBezTo>
                  <a:cubicBezTo>
                    <a:pt x="3855996" y="1501915"/>
                    <a:pt x="3834099" y="1465454"/>
                    <a:pt x="3800475" y="1443038"/>
                  </a:cubicBezTo>
                  <a:cubicBezTo>
                    <a:pt x="3633040" y="1331415"/>
                    <a:pt x="3800204" y="1440017"/>
                    <a:pt x="3614738" y="1328738"/>
                  </a:cubicBezTo>
                  <a:cubicBezTo>
                    <a:pt x="3600013" y="1319903"/>
                    <a:pt x="3587234" y="1307842"/>
                    <a:pt x="3571875" y="1300163"/>
                  </a:cubicBezTo>
                  <a:cubicBezTo>
                    <a:pt x="3518074" y="1273262"/>
                    <a:pt x="3497857" y="1270943"/>
                    <a:pt x="3443288" y="1257300"/>
                  </a:cubicBezTo>
                  <a:cubicBezTo>
                    <a:pt x="3429000" y="1247775"/>
                    <a:pt x="3416563" y="1234593"/>
                    <a:pt x="3400425" y="1228725"/>
                  </a:cubicBezTo>
                  <a:cubicBezTo>
                    <a:pt x="3363517" y="1215304"/>
                    <a:pt x="3323382" y="1212569"/>
                    <a:pt x="3286125" y="1200150"/>
                  </a:cubicBezTo>
                  <a:lnTo>
                    <a:pt x="3243263" y="1185863"/>
                  </a:lnTo>
                  <a:cubicBezTo>
                    <a:pt x="3219450" y="1190625"/>
                    <a:pt x="3188997" y="1182979"/>
                    <a:pt x="3171825" y="1200150"/>
                  </a:cubicBezTo>
                  <a:cubicBezTo>
                    <a:pt x="3150526" y="1221448"/>
                    <a:pt x="3156720" y="1258934"/>
                    <a:pt x="3143250" y="1285875"/>
                  </a:cubicBezTo>
                  <a:cubicBezTo>
                    <a:pt x="3124200" y="1323975"/>
                    <a:pt x="3109729" y="1364732"/>
                    <a:pt x="3086100" y="1400175"/>
                  </a:cubicBezTo>
                  <a:cubicBezTo>
                    <a:pt x="3052861" y="1450034"/>
                    <a:pt x="3032572" y="1492609"/>
                    <a:pt x="2986088" y="1528763"/>
                  </a:cubicBezTo>
                  <a:cubicBezTo>
                    <a:pt x="2925321" y="1576027"/>
                    <a:pt x="2900072" y="1574040"/>
                    <a:pt x="2857500" y="1628775"/>
                  </a:cubicBezTo>
                  <a:cubicBezTo>
                    <a:pt x="2822228" y="1674124"/>
                    <a:pt x="2794814" y="1719813"/>
                    <a:pt x="2771775" y="1771650"/>
                  </a:cubicBezTo>
                  <a:cubicBezTo>
                    <a:pt x="2761359" y="1795087"/>
                    <a:pt x="2751965" y="1818985"/>
                    <a:pt x="2743200" y="1843088"/>
                  </a:cubicBezTo>
                  <a:cubicBezTo>
                    <a:pt x="2732906" y="1871395"/>
                    <a:pt x="2728095" y="1901872"/>
                    <a:pt x="2714625" y="1928813"/>
                  </a:cubicBezTo>
                  <a:lnTo>
                    <a:pt x="2686050" y="1985963"/>
                  </a:lnTo>
                  <a:cubicBezTo>
                    <a:pt x="2681288" y="2005013"/>
                    <a:pt x="2680545" y="2025550"/>
                    <a:pt x="2671763" y="2043113"/>
                  </a:cubicBezTo>
                  <a:cubicBezTo>
                    <a:pt x="2617595" y="2151449"/>
                    <a:pt x="2630549" y="2101142"/>
                    <a:pt x="2571750" y="2171700"/>
                  </a:cubicBezTo>
                  <a:cubicBezTo>
                    <a:pt x="2560757" y="2184892"/>
                    <a:pt x="2556098" y="2203255"/>
                    <a:pt x="2543175" y="2214563"/>
                  </a:cubicBezTo>
                  <a:cubicBezTo>
                    <a:pt x="2517329" y="2237178"/>
                    <a:pt x="2481734" y="2247429"/>
                    <a:pt x="2457450" y="2271713"/>
                  </a:cubicBezTo>
                  <a:cubicBezTo>
                    <a:pt x="2443163" y="2286000"/>
                    <a:pt x="2431400" y="2303367"/>
                    <a:pt x="2414588" y="2314575"/>
                  </a:cubicBezTo>
                  <a:cubicBezTo>
                    <a:pt x="2402057" y="2322929"/>
                    <a:pt x="2385196" y="2322128"/>
                    <a:pt x="2371725" y="2328863"/>
                  </a:cubicBezTo>
                  <a:cubicBezTo>
                    <a:pt x="2356367" y="2336542"/>
                    <a:pt x="2343772" y="2348919"/>
                    <a:pt x="2328863" y="2357438"/>
                  </a:cubicBezTo>
                  <a:cubicBezTo>
                    <a:pt x="2310371" y="2368005"/>
                    <a:pt x="2289774" y="2374725"/>
                    <a:pt x="2271713" y="2386013"/>
                  </a:cubicBezTo>
                  <a:cubicBezTo>
                    <a:pt x="2251520" y="2398633"/>
                    <a:pt x="2234071" y="2415220"/>
                    <a:pt x="2214563" y="2428875"/>
                  </a:cubicBezTo>
                  <a:cubicBezTo>
                    <a:pt x="2214530" y="2428898"/>
                    <a:pt x="2107423" y="2500301"/>
                    <a:pt x="2085975" y="2514600"/>
                  </a:cubicBezTo>
                  <a:lnTo>
                    <a:pt x="2000250" y="2571750"/>
                  </a:lnTo>
                  <a:lnTo>
                    <a:pt x="1957388" y="2586038"/>
                  </a:lnTo>
                  <a:cubicBezTo>
                    <a:pt x="1816912" y="2695296"/>
                    <a:pt x="1880314" y="2668878"/>
                    <a:pt x="1785938" y="2700338"/>
                  </a:cubicBezTo>
                  <a:cubicBezTo>
                    <a:pt x="1689206" y="2829312"/>
                    <a:pt x="1810860" y="2680317"/>
                    <a:pt x="1657350" y="2814638"/>
                  </a:cubicBezTo>
                  <a:cubicBezTo>
                    <a:pt x="1644427" y="2825945"/>
                    <a:pt x="1640917" y="2845358"/>
                    <a:pt x="1628775" y="2857500"/>
                  </a:cubicBezTo>
                  <a:cubicBezTo>
                    <a:pt x="1536770" y="2949505"/>
                    <a:pt x="1603513" y="2846215"/>
                    <a:pt x="1514475" y="2957513"/>
                  </a:cubicBezTo>
                  <a:cubicBezTo>
                    <a:pt x="1493021" y="2984330"/>
                    <a:pt x="1481609" y="3018954"/>
                    <a:pt x="1457325" y="3043238"/>
                  </a:cubicBezTo>
                  <a:cubicBezTo>
                    <a:pt x="1420342" y="3080221"/>
                    <a:pt x="1374403" y="3120556"/>
                    <a:pt x="1357313" y="3171825"/>
                  </a:cubicBezTo>
                  <a:lnTo>
                    <a:pt x="1343025" y="3214688"/>
                  </a:lnTo>
                  <a:cubicBezTo>
                    <a:pt x="1299576" y="3475389"/>
                    <a:pt x="1365381" y="3058030"/>
                    <a:pt x="1314450" y="3686175"/>
                  </a:cubicBezTo>
                  <a:cubicBezTo>
                    <a:pt x="1310525" y="3734584"/>
                    <a:pt x="1295400" y="3781425"/>
                    <a:pt x="1285875" y="3829050"/>
                  </a:cubicBezTo>
                  <a:cubicBezTo>
                    <a:pt x="1285805" y="3829398"/>
                    <a:pt x="1262868" y="3949982"/>
                    <a:pt x="1257300" y="3957638"/>
                  </a:cubicBezTo>
                  <a:cubicBezTo>
                    <a:pt x="1229570" y="3995767"/>
                    <a:pt x="1183440" y="4018422"/>
                    <a:pt x="1157288" y="4057650"/>
                  </a:cubicBezTo>
                  <a:cubicBezTo>
                    <a:pt x="1147763" y="4071938"/>
                    <a:pt x="1140855" y="4088371"/>
                    <a:pt x="1128713" y="4100513"/>
                  </a:cubicBezTo>
                  <a:cubicBezTo>
                    <a:pt x="1116571" y="4112655"/>
                    <a:pt x="1100138" y="4119563"/>
                    <a:pt x="1085850" y="4129088"/>
                  </a:cubicBezTo>
                  <a:cubicBezTo>
                    <a:pt x="1071563" y="4148138"/>
                    <a:pt x="1058918" y="4168538"/>
                    <a:pt x="1042988" y="4186238"/>
                  </a:cubicBezTo>
                  <a:cubicBezTo>
                    <a:pt x="1015954" y="4216275"/>
                    <a:pt x="978055" y="4237311"/>
                    <a:pt x="957263" y="4271963"/>
                  </a:cubicBezTo>
                  <a:cubicBezTo>
                    <a:pt x="942975" y="4295775"/>
                    <a:pt x="932687" y="4322501"/>
                    <a:pt x="914400" y="4343400"/>
                  </a:cubicBezTo>
                  <a:cubicBezTo>
                    <a:pt x="898719" y="4361321"/>
                    <a:pt x="875171" y="4370582"/>
                    <a:pt x="857250" y="4386263"/>
                  </a:cubicBezTo>
                  <a:cubicBezTo>
                    <a:pt x="836975" y="4404004"/>
                    <a:pt x="817999" y="4423277"/>
                    <a:pt x="800100" y="4443413"/>
                  </a:cubicBezTo>
                  <a:cubicBezTo>
                    <a:pt x="779840" y="4466205"/>
                    <a:pt x="763807" y="4492603"/>
                    <a:pt x="742950" y="4514850"/>
                  </a:cubicBezTo>
                  <a:cubicBezTo>
                    <a:pt x="742811" y="4514998"/>
                    <a:pt x="591455" y="4666345"/>
                    <a:pt x="542925" y="4714875"/>
                  </a:cubicBezTo>
                  <a:cubicBezTo>
                    <a:pt x="528637" y="4729163"/>
                    <a:pt x="512186" y="4741574"/>
                    <a:pt x="500063" y="4757738"/>
                  </a:cubicBezTo>
                  <a:cubicBezTo>
                    <a:pt x="471488" y="4795838"/>
                    <a:pt x="448014" y="4838362"/>
                    <a:pt x="414338" y="4872038"/>
                  </a:cubicBezTo>
                  <a:cubicBezTo>
                    <a:pt x="400050" y="4886325"/>
                    <a:pt x="383880" y="4898951"/>
                    <a:pt x="371475" y="4914900"/>
                  </a:cubicBezTo>
                  <a:cubicBezTo>
                    <a:pt x="350390" y="4942009"/>
                    <a:pt x="314325" y="5000625"/>
                    <a:pt x="314325" y="5000625"/>
                  </a:cubicBezTo>
                  <a:cubicBezTo>
                    <a:pt x="313376" y="5007271"/>
                    <a:pt x="294549" y="5152278"/>
                    <a:pt x="285750" y="5172075"/>
                  </a:cubicBezTo>
                  <a:cubicBezTo>
                    <a:pt x="276079" y="5193835"/>
                    <a:pt x="255508" y="5209032"/>
                    <a:pt x="242888" y="5229225"/>
                  </a:cubicBezTo>
                  <a:cubicBezTo>
                    <a:pt x="231600" y="5247286"/>
                    <a:pt x="226693" y="5269044"/>
                    <a:pt x="214313" y="5286375"/>
                  </a:cubicBezTo>
                  <a:cubicBezTo>
                    <a:pt x="202569" y="5302817"/>
                    <a:pt x="183855" y="5313289"/>
                    <a:pt x="171450" y="5329238"/>
                  </a:cubicBezTo>
                  <a:cubicBezTo>
                    <a:pt x="150365" y="5356347"/>
                    <a:pt x="138584" y="5390679"/>
                    <a:pt x="114300" y="5414963"/>
                  </a:cubicBezTo>
                  <a:cubicBezTo>
                    <a:pt x="100013" y="5429250"/>
                    <a:pt x="84373" y="5442303"/>
                    <a:pt x="71438" y="5457825"/>
                  </a:cubicBezTo>
                  <a:cubicBezTo>
                    <a:pt x="-5985" y="5550733"/>
                    <a:pt x="83808" y="5451496"/>
                    <a:pt x="28575" y="5543550"/>
                  </a:cubicBezTo>
                  <a:cubicBezTo>
                    <a:pt x="21644" y="5555101"/>
                    <a:pt x="9525" y="5562600"/>
                    <a:pt x="0" y="5572125"/>
                  </a:cubicBezTo>
                  <a:lnTo>
                    <a:pt x="42863" y="5557838"/>
                  </a:lnTo>
                  <a:lnTo>
                    <a:pt x="1128713" y="5543550"/>
                  </a:lnTo>
                  <a:cubicBezTo>
                    <a:pt x="1186046" y="5542247"/>
                    <a:pt x="1243065" y="5534616"/>
                    <a:pt x="1300163" y="5529263"/>
                  </a:cubicBezTo>
                  <a:cubicBezTo>
                    <a:pt x="1395470" y="5520328"/>
                    <a:pt x="1490927" y="5512561"/>
                    <a:pt x="1585913" y="5500688"/>
                  </a:cubicBezTo>
                  <a:cubicBezTo>
                    <a:pt x="1662113" y="5491163"/>
                    <a:pt x="1737890" y="5477221"/>
                    <a:pt x="1814513" y="5472113"/>
                  </a:cubicBezTo>
                  <a:lnTo>
                    <a:pt x="2028825" y="5457825"/>
                  </a:lnTo>
                  <a:cubicBezTo>
                    <a:pt x="2344560" y="5433538"/>
                    <a:pt x="2019354" y="5452741"/>
                    <a:pt x="2371725" y="5429250"/>
                  </a:cubicBezTo>
                  <a:lnTo>
                    <a:pt x="2614613" y="5414963"/>
                  </a:lnTo>
                  <a:cubicBezTo>
                    <a:pt x="2695983" y="5403338"/>
                    <a:pt x="2745803" y="5395624"/>
                    <a:pt x="2828925" y="5386388"/>
                  </a:cubicBezTo>
                  <a:cubicBezTo>
                    <a:pt x="2876495" y="5381102"/>
                    <a:pt x="2924175" y="5376863"/>
                    <a:pt x="2971800" y="5372100"/>
                  </a:cubicBezTo>
                  <a:lnTo>
                    <a:pt x="3971925" y="5386388"/>
                  </a:lnTo>
                  <a:cubicBezTo>
                    <a:pt x="3986980" y="5386800"/>
                    <a:pt x="4000086" y="5397408"/>
                    <a:pt x="4014788" y="5400675"/>
                  </a:cubicBezTo>
                  <a:cubicBezTo>
                    <a:pt x="4043067" y="5406959"/>
                    <a:pt x="4072409" y="5407937"/>
                    <a:pt x="4100513" y="5414963"/>
                  </a:cubicBezTo>
                  <a:cubicBezTo>
                    <a:pt x="4326912" y="5471563"/>
                    <a:pt x="4047663" y="5420443"/>
                    <a:pt x="4271963" y="5457825"/>
                  </a:cubicBezTo>
                  <a:lnTo>
                    <a:pt x="4229100" y="5472113"/>
                  </a:lnTo>
                  <a:lnTo>
                    <a:pt x="9229725" y="5472113"/>
                  </a:lnTo>
                  <a:lnTo>
                    <a:pt x="9229725" y="5329238"/>
                  </a:lnTo>
                  <a:cubicBezTo>
                    <a:pt x="9224963" y="3562350"/>
                    <a:pt x="9220200" y="1795463"/>
                    <a:pt x="9215438" y="28575"/>
                  </a:cubicBezTo>
                  <a:close/>
                </a:path>
              </a:pathLst>
            </a:cu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F7A54AC-1D6F-C34D-9F23-DF34CAAAB465}"/>
                </a:ext>
              </a:extLst>
            </p:cNvPr>
            <p:cNvSpPr/>
            <p:nvPr/>
          </p:nvSpPr>
          <p:spPr>
            <a:xfrm>
              <a:off x="9844088" y="614363"/>
              <a:ext cx="2371725" cy="1042987"/>
            </a:xfrm>
            <a:custGeom>
              <a:avLst/>
              <a:gdLst>
                <a:gd name="connsiteX0" fmla="*/ 2343150 w 2371725"/>
                <a:gd name="connsiteY0" fmla="*/ 57150 h 1042987"/>
                <a:gd name="connsiteX1" fmla="*/ 2343150 w 2371725"/>
                <a:gd name="connsiteY1" fmla="*/ 57150 h 1042987"/>
                <a:gd name="connsiteX2" fmla="*/ 2214562 w 2371725"/>
                <a:gd name="connsiteY2" fmla="*/ 42862 h 1042987"/>
                <a:gd name="connsiteX3" fmla="*/ 2128837 w 2371725"/>
                <a:gd name="connsiteY3" fmla="*/ 14287 h 1042987"/>
                <a:gd name="connsiteX4" fmla="*/ 2071687 w 2371725"/>
                <a:gd name="connsiteY4" fmla="*/ 0 h 1042987"/>
                <a:gd name="connsiteX5" fmla="*/ 1800225 w 2371725"/>
                <a:gd name="connsiteY5" fmla="*/ 14287 h 1042987"/>
                <a:gd name="connsiteX6" fmla="*/ 1714500 w 2371725"/>
                <a:gd name="connsiteY6" fmla="*/ 57150 h 1042987"/>
                <a:gd name="connsiteX7" fmla="*/ 1671637 w 2371725"/>
                <a:gd name="connsiteY7" fmla="*/ 71437 h 1042987"/>
                <a:gd name="connsiteX8" fmla="*/ 1628775 w 2371725"/>
                <a:gd name="connsiteY8" fmla="*/ 114300 h 1042987"/>
                <a:gd name="connsiteX9" fmla="*/ 1500187 w 2371725"/>
                <a:gd name="connsiteY9" fmla="*/ 157162 h 1042987"/>
                <a:gd name="connsiteX10" fmla="*/ 1414462 w 2371725"/>
                <a:gd name="connsiteY10" fmla="*/ 185737 h 1042987"/>
                <a:gd name="connsiteX11" fmla="*/ 1371600 w 2371725"/>
                <a:gd name="connsiteY11" fmla="*/ 200025 h 1042987"/>
                <a:gd name="connsiteX12" fmla="*/ 1314450 w 2371725"/>
                <a:gd name="connsiteY12" fmla="*/ 214312 h 1042987"/>
                <a:gd name="connsiteX13" fmla="*/ 1243012 w 2371725"/>
                <a:gd name="connsiteY13" fmla="*/ 228600 h 1042987"/>
                <a:gd name="connsiteX14" fmla="*/ 1157287 w 2371725"/>
                <a:gd name="connsiteY14" fmla="*/ 257175 h 1042987"/>
                <a:gd name="connsiteX15" fmla="*/ 1014412 w 2371725"/>
                <a:gd name="connsiteY15" fmla="*/ 285750 h 1042987"/>
                <a:gd name="connsiteX16" fmla="*/ 742950 w 2371725"/>
                <a:gd name="connsiteY16" fmla="*/ 271462 h 1042987"/>
                <a:gd name="connsiteX17" fmla="*/ 657225 w 2371725"/>
                <a:gd name="connsiteY17" fmla="*/ 242887 h 1042987"/>
                <a:gd name="connsiteX18" fmla="*/ 614362 w 2371725"/>
                <a:gd name="connsiteY18" fmla="*/ 228600 h 1042987"/>
                <a:gd name="connsiteX19" fmla="*/ 571500 w 2371725"/>
                <a:gd name="connsiteY19" fmla="*/ 214312 h 1042987"/>
                <a:gd name="connsiteX20" fmla="*/ 442912 w 2371725"/>
                <a:gd name="connsiteY20" fmla="*/ 228600 h 1042987"/>
                <a:gd name="connsiteX21" fmla="*/ 400050 w 2371725"/>
                <a:gd name="connsiteY21" fmla="*/ 242887 h 1042987"/>
                <a:gd name="connsiteX22" fmla="*/ 371475 w 2371725"/>
                <a:gd name="connsiteY22" fmla="*/ 285750 h 1042987"/>
                <a:gd name="connsiteX23" fmla="*/ 285750 w 2371725"/>
                <a:gd name="connsiteY23" fmla="*/ 342900 h 1042987"/>
                <a:gd name="connsiteX24" fmla="*/ 242887 w 2371725"/>
                <a:gd name="connsiteY24" fmla="*/ 371475 h 1042987"/>
                <a:gd name="connsiteX25" fmla="*/ 200025 w 2371725"/>
                <a:gd name="connsiteY25" fmla="*/ 400050 h 1042987"/>
                <a:gd name="connsiteX26" fmla="*/ 157162 w 2371725"/>
                <a:gd name="connsiteY26" fmla="*/ 414337 h 1042987"/>
                <a:gd name="connsiteX27" fmla="*/ 128587 w 2371725"/>
                <a:gd name="connsiteY27" fmla="*/ 500062 h 1042987"/>
                <a:gd name="connsiteX28" fmla="*/ 114300 w 2371725"/>
                <a:gd name="connsiteY28" fmla="*/ 542925 h 1042987"/>
                <a:gd name="connsiteX29" fmla="*/ 57150 w 2371725"/>
                <a:gd name="connsiteY29" fmla="*/ 628650 h 1042987"/>
                <a:gd name="connsiteX30" fmla="*/ 28575 w 2371725"/>
                <a:gd name="connsiteY30" fmla="*/ 671512 h 1042987"/>
                <a:gd name="connsiteX31" fmla="*/ 0 w 2371725"/>
                <a:gd name="connsiteY31" fmla="*/ 757237 h 1042987"/>
                <a:gd name="connsiteX32" fmla="*/ 28575 w 2371725"/>
                <a:gd name="connsiteY32" fmla="*/ 942975 h 1042987"/>
                <a:gd name="connsiteX33" fmla="*/ 57150 w 2371725"/>
                <a:gd name="connsiteY33" fmla="*/ 985837 h 1042987"/>
                <a:gd name="connsiteX34" fmla="*/ 142875 w 2371725"/>
                <a:gd name="connsiteY34" fmla="*/ 1042987 h 1042987"/>
                <a:gd name="connsiteX35" fmla="*/ 314325 w 2371725"/>
                <a:gd name="connsiteY35" fmla="*/ 1014412 h 1042987"/>
                <a:gd name="connsiteX36" fmla="*/ 400050 w 2371725"/>
                <a:gd name="connsiteY36" fmla="*/ 942975 h 1042987"/>
                <a:gd name="connsiteX37" fmla="*/ 442912 w 2371725"/>
                <a:gd name="connsiteY37" fmla="*/ 914400 h 1042987"/>
                <a:gd name="connsiteX38" fmla="*/ 485775 w 2371725"/>
                <a:gd name="connsiteY38" fmla="*/ 871537 h 1042987"/>
                <a:gd name="connsiteX39" fmla="*/ 571500 w 2371725"/>
                <a:gd name="connsiteY39" fmla="*/ 828675 h 1042987"/>
                <a:gd name="connsiteX40" fmla="*/ 614362 w 2371725"/>
                <a:gd name="connsiteY40" fmla="*/ 800100 h 1042987"/>
                <a:gd name="connsiteX41" fmla="*/ 771525 w 2371725"/>
                <a:gd name="connsiteY41" fmla="*/ 757237 h 1042987"/>
                <a:gd name="connsiteX42" fmla="*/ 885825 w 2371725"/>
                <a:gd name="connsiteY42" fmla="*/ 742950 h 1042987"/>
                <a:gd name="connsiteX43" fmla="*/ 1000125 w 2371725"/>
                <a:gd name="connsiteY43" fmla="*/ 714375 h 1042987"/>
                <a:gd name="connsiteX44" fmla="*/ 1128712 w 2371725"/>
                <a:gd name="connsiteY44" fmla="*/ 671512 h 1042987"/>
                <a:gd name="connsiteX45" fmla="*/ 1214437 w 2371725"/>
                <a:gd name="connsiteY45" fmla="*/ 642937 h 1042987"/>
                <a:gd name="connsiteX46" fmla="*/ 1257300 w 2371725"/>
                <a:gd name="connsiteY46" fmla="*/ 614362 h 1042987"/>
                <a:gd name="connsiteX47" fmla="*/ 1300162 w 2371725"/>
                <a:gd name="connsiteY47" fmla="*/ 600075 h 1042987"/>
                <a:gd name="connsiteX48" fmla="*/ 1328737 w 2371725"/>
                <a:gd name="connsiteY48" fmla="*/ 585787 h 1042987"/>
                <a:gd name="connsiteX49" fmla="*/ 1528762 w 2371725"/>
                <a:gd name="connsiteY49" fmla="*/ 500062 h 1042987"/>
                <a:gd name="connsiteX50" fmla="*/ 2300287 w 2371725"/>
                <a:gd name="connsiteY50" fmla="*/ 571500 h 1042987"/>
                <a:gd name="connsiteX51" fmla="*/ 2371725 w 2371725"/>
                <a:gd name="connsiteY51" fmla="*/ 471487 h 1042987"/>
                <a:gd name="connsiteX52" fmla="*/ 2343150 w 2371725"/>
                <a:gd name="connsiteY52" fmla="*/ 57150 h 1042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371725" h="1042987">
                  <a:moveTo>
                    <a:pt x="2343150" y="57150"/>
                  </a:moveTo>
                  <a:lnTo>
                    <a:pt x="2343150" y="57150"/>
                  </a:lnTo>
                  <a:cubicBezTo>
                    <a:pt x="2300287" y="52387"/>
                    <a:pt x="2256851" y="51320"/>
                    <a:pt x="2214562" y="42862"/>
                  </a:cubicBezTo>
                  <a:cubicBezTo>
                    <a:pt x="2185026" y="36955"/>
                    <a:pt x="2158058" y="21592"/>
                    <a:pt x="2128837" y="14287"/>
                  </a:cubicBezTo>
                  <a:lnTo>
                    <a:pt x="2071687" y="0"/>
                  </a:lnTo>
                  <a:cubicBezTo>
                    <a:pt x="1981200" y="4762"/>
                    <a:pt x="1890465" y="6083"/>
                    <a:pt x="1800225" y="14287"/>
                  </a:cubicBezTo>
                  <a:cubicBezTo>
                    <a:pt x="1756332" y="18277"/>
                    <a:pt x="1752495" y="38153"/>
                    <a:pt x="1714500" y="57150"/>
                  </a:cubicBezTo>
                  <a:cubicBezTo>
                    <a:pt x="1701029" y="63885"/>
                    <a:pt x="1685925" y="66675"/>
                    <a:pt x="1671637" y="71437"/>
                  </a:cubicBezTo>
                  <a:cubicBezTo>
                    <a:pt x="1657350" y="85725"/>
                    <a:pt x="1646438" y="104487"/>
                    <a:pt x="1628775" y="114300"/>
                  </a:cubicBezTo>
                  <a:cubicBezTo>
                    <a:pt x="1628765" y="114306"/>
                    <a:pt x="1521623" y="150017"/>
                    <a:pt x="1500187" y="157162"/>
                  </a:cubicBezTo>
                  <a:lnTo>
                    <a:pt x="1414462" y="185737"/>
                  </a:lnTo>
                  <a:cubicBezTo>
                    <a:pt x="1400175" y="190499"/>
                    <a:pt x="1386211" y="196372"/>
                    <a:pt x="1371600" y="200025"/>
                  </a:cubicBezTo>
                  <a:cubicBezTo>
                    <a:pt x="1352550" y="204787"/>
                    <a:pt x="1333619" y="210052"/>
                    <a:pt x="1314450" y="214312"/>
                  </a:cubicBezTo>
                  <a:cubicBezTo>
                    <a:pt x="1290744" y="219580"/>
                    <a:pt x="1266441" y="222210"/>
                    <a:pt x="1243012" y="228600"/>
                  </a:cubicBezTo>
                  <a:cubicBezTo>
                    <a:pt x="1213953" y="236525"/>
                    <a:pt x="1186823" y="251268"/>
                    <a:pt x="1157287" y="257175"/>
                  </a:cubicBezTo>
                  <a:lnTo>
                    <a:pt x="1014412" y="285750"/>
                  </a:lnTo>
                  <a:cubicBezTo>
                    <a:pt x="923925" y="280987"/>
                    <a:pt x="832917" y="282258"/>
                    <a:pt x="742950" y="271462"/>
                  </a:cubicBezTo>
                  <a:cubicBezTo>
                    <a:pt x="713044" y="267873"/>
                    <a:pt x="685800" y="252412"/>
                    <a:pt x="657225" y="242887"/>
                  </a:cubicBezTo>
                  <a:lnTo>
                    <a:pt x="614362" y="228600"/>
                  </a:lnTo>
                  <a:lnTo>
                    <a:pt x="571500" y="214312"/>
                  </a:lnTo>
                  <a:cubicBezTo>
                    <a:pt x="528637" y="219075"/>
                    <a:pt x="485452" y="221510"/>
                    <a:pt x="442912" y="228600"/>
                  </a:cubicBezTo>
                  <a:cubicBezTo>
                    <a:pt x="428057" y="231076"/>
                    <a:pt x="411810" y="233479"/>
                    <a:pt x="400050" y="242887"/>
                  </a:cubicBezTo>
                  <a:cubicBezTo>
                    <a:pt x="386641" y="253614"/>
                    <a:pt x="384398" y="274442"/>
                    <a:pt x="371475" y="285750"/>
                  </a:cubicBezTo>
                  <a:cubicBezTo>
                    <a:pt x="345629" y="308365"/>
                    <a:pt x="314325" y="323850"/>
                    <a:pt x="285750" y="342900"/>
                  </a:cubicBezTo>
                  <a:lnTo>
                    <a:pt x="242887" y="371475"/>
                  </a:lnTo>
                  <a:cubicBezTo>
                    <a:pt x="228600" y="381000"/>
                    <a:pt x="216315" y="394620"/>
                    <a:pt x="200025" y="400050"/>
                  </a:cubicBezTo>
                  <a:lnTo>
                    <a:pt x="157162" y="414337"/>
                  </a:lnTo>
                  <a:lnTo>
                    <a:pt x="128587" y="500062"/>
                  </a:lnTo>
                  <a:cubicBezTo>
                    <a:pt x="123825" y="514350"/>
                    <a:pt x="122654" y="530394"/>
                    <a:pt x="114300" y="542925"/>
                  </a:cubicBezTo>
                  <a:lnTo>
                    <a:pt x="57150" y="628650"/>
                  </a:lnTo>
                  <a:cubicBezTo>
                    <a:pt x="47625" y="642937"/>
                    <a:pt x="34005" y="655222"/>
                    <a:pt x="28575" y="671512"/>
                  </a:cubicBezTo>
                  <a:lnTo>
                    <a:pt x="0" y="757237"/>
                  </a:lnTo>
                  <a:cubicBezTo>
                    <a:pt x="4098" y="798219"/>
                    <a:pt x="2829" y="891483"/>
                    <a:pt x="28575" y="942975"/>
                  </a:cubicBezTo>
                  <a:cubicBezTo>
                    <a:pt x="36254" y="958333"/>
                    <a:pt x="44227" y="974530"/>
                    <a:pt x="57150" y="985837"/>
                  </a:cubicBezTo>
                  <a:cubicBezTo>
                    <a:pt x="82996" y="1008452"/>
                    <a:pt x="142875" y="1042987"/>
                    <a:pt x="142875" y="1042987"/>
                  </a:cubicBezTo>
                  <a:cubicBezTo>
                    <a:pt x="183623" y="1038460"/>
                    <a:pt x="266452" y="1038349"/>
                    <a:pt x="314325" y="1014412"/>
                  </a:cubicBezTo>
                  <a:cubicBezTo>
                    <a:pt x="367531" y="987808"/>
                    <a:pt x="352655" y="982470"/>
                    <a:pt x="400050" y="942975"/>
                  </a:cubicBezTo>
                  <a:cubicBezTo>
                    <a:pt x="413241" y="931982"/>
                    <a:pt x="429721" y="925393"/>
                    <a:pt x="442912" y="914400"/>
                  </a:cubicBezTo>
                  <a:cubicBezTo>
                    <a:pt x="458434" y="901465"/>
                    <a:pt x="470253" y="884472"/>
                    <a:pt x="485775" y="871537"/>
                  </a:cubicBezTo>
                  <a:cubicBezTo>
                    <a:pt x="522705" y="840762"/>
                    <a:pt x="528540" y="842994"/>
                    <a:pt x="571500" y="828675"/>
                  </a:cubicBezTo>
                  <a:cubicBezTo>
                    <a:pt x="585787" y="819150"/>
                    <a:pt x="598671" y="807074"/>
                    <a:pt x="614362" y="800100"/>
                  </a:cubicBezTo>
                  <a:cubicBezTo>
                    <a:pt x="661645" y="779085"/>
                    <a:pt x="720118" y="765146"/>
                    <a:pt x="771525" y="757237"/>
                  </a:cubicBezTo>
                  <a:cubicBezTo>
                    <a:pt x="809475" y="751399"/>
                    <a:pt x="847725" y="747712"/>
                    <a:pt x="885825" y="742950"/>
                  </a:cubicBezTo>
                  <a:cubicBezTo>
                    <a:pt x="923925" y="733425"/>
                    <a:pt x="962868" y="726794"/>
                    <a:pt x="1000125" y="714375"/>
                  </a:cubicBezTo>
                  <a:lnTo>
                    <a:pt x="1128712" y="671512"/>
                  </a:lnTo>
                  <a:cubicBezTo>
                    <a:pt x="1128717" y="671510"/>
                    <a:pt x="1214432" y="642941"/>
                    <a:pt x="1214437" y="642937"/>
                  </a:cubicBezTo>
                  <a:cubicBezTo>
                    <a:pt x="1228725" y="633412"/>
                    <a:pt x="1241941" y="622041"/>
                    <a:pt x="1257300" y="614362"/>
                  </a:cubicBezTo>
                  <a:cubicBezTo>
                    <a:pt x="1270770" y="607627"/>
                    <a:pt x="1286179" y="605668"/>
                    <a:pt x="1300162" y="600075"/>
                  </a:cubicBezTo>
                  <a:cubicBezTo>
                    <a:pt x="1310050" y="596120"/>
                    <a:pt x="1319212" y="590550"/>
                    <a:pt x="1328737" y="585787"/>
                  </a:cubicBezTo>
                  <a:lnTo>
                    <a:pt x="1528762" y="500062"/>
                  </a:lnTo>
                  <a:lnTo>
                    <a:pt x="2300287" y="571500"/>
                  </a:lnTo>
                  <a:lnTo>
                    <a:pt x="2371725" y="471487"/>
                  </a:lnTo>
                  <a:lnTo>
                    <a:pt x="2343150" y="5715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1A328BE-3EB5-4A48-B92C-DD2FF9CD74E9}"/>
                </a:ext>
              </a:extLst>
            </p:cNvPr>
            <p:cNvSpPr/>
            <p:nvPr/>
          </p:nvSpPr>
          <p:spPr>
            <a:xfrm>
              <a:off x="8413783" y="1042988"/>
              <a:ext cx="1544605" cy="171450"/>
            </a:xfrm>
            <a:custGeom>
              <a:avLst/>
              <a:gdLst>
                <a:gd name="connsiteX0" fmla="*/ 1544605 w 1544605"/>
                <a:gd name="connsiteY0" fmla="*/ 85725 h 171450"/>
                <a:gd name="connsiteX1" fmla="*/ 1544605 w 1544605"/>
                <a:gd name="connsiteY1" fmla="*/ 85725 h 171450"/>
                <a:gd name="connsiteX2" fmla="*/ 1330292 w 1544605"/>
                <a:gd name="connsiteY2" fmla="*/ 57150 h 171450"/>
                <a:gd name="connsiteX3" fmla="*/ 1287430 w 1544605"/>
                <a:gd name="connsiteY3" fmla="*/ 28575 h 171450"/>
                <a:gd name="connsiteX4" fmla="*/ 1201705 w 1544605"/>
                <a:gd name="connsiteY4" fmla="*/ 0 h 171450"/>
                <a:gd name="connsiteX5" fmla="*/ 1044542 w 1544605"/>
                <a:gd name="connsiteY5" fmla="*/ 14287 h 171450"/>
                <a:gd name="connsiteX6" fmla="*/ 1001680 w 1544605"/>
                <a:gd name="connsiteY6" fmla="*/ 28575 h 171450"/>
                <a:gd name="connsiteX7" fmla="*/ 915955 w 1544605"/>
                <a:gd name="connsiteY7" fmla="*/ 42862 h 171450"/>
                <a:gd name="connsiteX8" fmla="*/ 173005 w 1544605"/>
                <a:gd name="connsiteY8" fmla="*/ 42862 h 171450"/>
                <a:gd name="connsiteX9" fmla="*/ 58705 w 1544605"/>
                <a:gd name="connsiteY9" fmla="*/ 57150 h 171450"/>
                <a:gd name="connsiteX10" fmla="*/ 1555 w 1544605"/>
                <a:gd name="connsiteY10" fmla="*/ 142875 h 171450"/>
                <a:gd name="connsiteX11" fmla="*/ 44417 w 1544605"/>
                <a:gd name="connsiteY11" fmla="*/ 171450 h 171450"/>
                <a:gd name="connsiteX12" fmla="*/ 158717 w 1544605"/>
                <a:gd name="connsiteY12" fmla="*/ 157162 h 171450"/>
                <a:gd name="connsiteX13" fmla="*/ 401605 w 1544605"/>
                <a:gd name="connsiteY13" fmla="*/ 128587 h 171450"/>
                <a:gd name="connsiteX14" fmla="*/ 858805 w 1544605"/>
                <a:gd name="connsiteY14" fmla="*/ 142875 h 171450"/>
                <a:gd name="connsiteX15" fmla="*/ 958817 w 1544605"/>
                <a:gd name="connsiteY15" fmla="*/ 157162 h 171450"/>
                <a:gd name="connsiteX16" fmla="*/ 1073117 w 1544605"/>
                <a:gd name="connsiteY16" fmla="*/ 171450 h 171450"/>
                <a:gd name="connsiteX17" fmla="*/ 1544605 w 1544605"/>
                <a:gd name="connsiteY17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4605" h="171450">
                  <a:moveTo>
                    <a:pt x="1544605" y="85725"/>
                  </a:moveTo>
                  <a:lnTo>
                    <a:pt x="1544605" y="85725"/>
                  </a:lnTo>
                  <a:cubicBezTo>
                    <a:pt x="1521160" y="83594"/>
                    <a:pt x="1381260" y="78993"/>
                    <a:pt x="1330292" y="57150"/>
                  </a:cubicBezTo>
                  <a:cubicBezTo>
                    <a:pt x="1314509" y="50386"/>
                    <a:pt x="1303121" y="35549"/>
                    <a:pt x="1287430" y="28575"/>
                  </a:cubicBezTo>
                  <a:cubicBezTo>
                    <a:pt x="1259905" y="16342"/>
                    <a:pt x="1201705" y="0"/>
                    <a:pt x="1201705" y="0"/>
                  </a:cubicBezTo>
                  <a:cubicBezTo>
                    <a:pt x="1149317" y="4762"/>
                    <a:pt x="1096617" y="6848"/>
                    <a:pt x="1044542" y="14287"/>
                  </a:cubicBezTo>
                  <a:cubicBezTo>
                    <a:pt x="1029633" y="16417"/>
                    <a:pt x="1016382" y="25308"/>
                    <a:pt x="1001680" y="28575"/>
                  </a:cubicBezTo>
                  <a:cubicBezTo>
                    <a:pt x="973401" y="34859"/>
                    <a:pt x="944530" y="38100"/>
                    <a:pt x="915955" y="42862"/>
                  </a:cubicBezTo>
                  <a:cubicBezTo>
                    <a:pt x="648834" y="131904"/>
                    <a:pt x="931934" y="42862"/>
                    <a:pt x="173005" y="42862"/>
                  </a:cubicBezTo>
                  <a:cubicBezTo>
                    <a:pt x="134608" y="42862"/>
                    <a:pt x="96805" y="52387"/>
                    <a:pt x="58705" y="57150"/>
                  </a:cubicBezTo>
                  <a:cubicBezTo>
                    <a:pt x="48785" y="67070"/>
                    <a:pt x="-10261" y="113335"/>
                    <a:pt x="1555" y="142875"/>
                  </a:cubicBezTo>
                  <a:cubicBezTo>
                    <a:pt x="7932" y="158818"/>
                    <a:pt x="30130" y="161925"/>
                    <a:pt x="44417" y="171450"/>
                  </a:cubicBezTo>
                  <a:lnTo>
                    <a:pt x="158717" y="157162"/>
                  </a:lnTo>
                  <a:cubicBezTo>
                    <a:pt x="473688" y="120107"/>
                    <a:pt x="112546" y="164721"/>
                    <a:pt x="401605" y="128587"/>
                  </a:cubicBezTo>
                  <a:cubicBezTo>
                    <a:pt x="554005" y="133350"/>
                    <a:pt x="706531" y="135066"/>
                    <a:pt x="858805" y="142875"/>
                  </a:cubicBezTo>
                  <a:cubicBezTo>
                    <a:pt x="892437" y="144600"/>
                    <a:pt x="925437" y="152711"/>
                    <a:pt x="958817" y="157162"/>
                  </a:cubicBezTo>
                  <a:lnTo>
                    <a:pt x="1073117" y="171450"/>
                  </a:lnTo>
                  <a:cubicBezTo>
                    <a:pt x="1526674" y="156819"/>
                    <a:pt x="1466024" y="100012"/>
                    <a:pt x="1544605" y="85725"/>
                  </a:cubicBez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E594C8F-51B1-9C46-8579-BE83ECC33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5"/>
          <a:stretch/>
        </p:blipFill>
        <p:spPr>
          <a:xfrm>
            <a:off x="3057051" y="1042988"/>
            <a:ext cx="1231870" cy="9448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57C3D2-7315-E44C-96D1-01234609F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56"/>
          <a:stretch/>
        </p:blipFill>
        <p:spPr>
          <a:xfrm>
            <a:off x="2463800" y="368300"/>
            <a:ext cx="7264400" cy="521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54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E05480-CDA0-8C4F-8508-A90C8D99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20297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2C1C861-86FA-1B4B-837C-6D103EE0F4B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ED01D5B-01A3-0E42-8CF4-CC89D2C8E39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987499-C3EC-ED41-899F-C0D001B0D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550" y="0"/>
              <a:ext cx="3035300" cy="2286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47A53F-59B6-7F41-9729-01607D2B5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3300" y="0"/>
              <a:ext cx="2794000" cy="26289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EEC480B-429B-444B-A1F1-689490CB0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1008" y="4105793"/>
              <a:ext cx="2630314" cy="273791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C65074-2BA8-2246-AE72-5138D35EC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1034" y="2391866"/>
              <a:ext cx="1380331" cy="2074268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48FBDF9-5C7F-4642-BC65-43190FB2F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4800" y="2286000"/>
              <a:ext cx="3093864" cy="206726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FB1CA7-2735-4348-B041-4393C8AA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46280" y="2628900"/>
              <a:ext cx="3492500" cy="23241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6B1D68-352E-054A-9348-B34289BE6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9423" y="4466134"/>
              <a:ext cx="3524855" cy="239186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5B33BC-59B4-4147-B06A-37E005614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17780" y="4644002"/>
              <a:ext cx="2794000" cy="20955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DEF0B3F-0180-0346-A9FE-18393E982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72245" y="0"/>
              <a:ext cx="3156217" cy="308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863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0B783-46D4-A14F-B74D-6C3339BFE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163" y="2017712"/>
            <a:ext cx="4064000" cy="19939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7390DB-B5AF-F14E-A00F-768D68A62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025" y="1312863"/>
            <a:ext cx="2273300" cy="1117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79530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25E518-3F9C-934B-8D31-68D3EC302D52}"/>
              </a:ext>
            </a:extLst>
          </p:cNvPr>
          <p:cNvGrpSpPr/>
          <p:nvPr/>
        </p:nvGrpSpPr>
        <p:grpSpPr>
          <a:xfrm>
            <a:off x="0" y="-57694"/>
            <a:ext cx="10544176" cy="6858000"/>
            <a:chOff x="0" y="-57694"/>
            <a:chExt cx="10544176" cy="68580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E919A7C-7DA5-C84B-947E-BBFDC0473F32}"/>
                </a:ext>
              </a:extLst>
            </p:cNvPr>
            <p:cNvSpPr/>
            <p:nvPr/>
          </p:nvSpPr>
          <p:spPr>
            <a:xfrm>
              <a:off x="0" y="-57694"/>
              <a:ext cx="10544176" cy="6858000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7000">
                  <a:schemeClr val="accent4">
                    <a:lumMod val="0"/>
                    <a:lumOff val="100000"/>
                  </a:schemeClr>
                </a:gs>
                <a:gs pos="94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94130E1-D818-5A44-8CCB-52BAAF9FE3F1}"/>
                </a:ext>
              </a:extLst>
            </p:cNvPr>
            <p:cNvSpPr/>
            <p:nvPr/>
          </p:nvSpPr>
          <p:spPr>
            <a:xfrm>
              <a:off x="327877" y="2954735"/>
              <a:ext cx="2743200" cy="1845595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SPECIES DETECTION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C61C890-5CF2-4D44-B80D-F84689549BBC}"/>
                </a:ext>
              </a:extLst>
            </p:cNvPr>
            <p:cNvSpPr/>
            <p:nvPr/>
          </p:nvSpPr>
          <p:spPr>
            <a:xfrm>
              <a:off x="2963210" y="4810424"/>
              <a:ext cx="2743200" cy="1845595"/>
            </a:xfrm>
            <a:prstGeom prst="roundRect">
              <a:avLst/>
            </a:prstGeom>
            <a:blipFill dpi="0" rotWithShape="1">
              <a:blip r:embed="rId4">
                <a:alphaModFix amt="71000"/>
              </a:blip>
              <a:srcRect/>
              <a:stretch>
                <a:fillRect/>
              </a:stretch>
            </a:blip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Developing methods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3585144-C89C-474E-8EAF-3B161E11E8B9}"/>
                </a:ext>
              </a:extLst>
            </p:cNvPr>
            <p:cNvSpPr/>
            <p:nvPr/>
          </p:nvSpPr>
          <p:spPr>
            <a:xfrm>
              <a:off x="5887805" y="4858259"/>
              <a:ext cx="2743200" cy="1845595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Bioinformatics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8A8552-3D2F-5B45-A5B2-C93E3BE82313}"/>
                </a:ext>
              </a:extLst>
            </p:cNvPr>
            <p:cNvSpPr/>
            <p:nvPr/>
          </p:nvSpPr>
          <p:spPr>
            <a:xfrm>
              <a:off x="7717496" y="2934024"/>
              <a:ext cx="2743200" cy="1845595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Simulation and Statistics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B94E132-B6C0-4A47-B4B0-EB809B2A9F2C}"/>
                </a:ext>
              </a:extLst>
            </p:cNvPr>
            <p:cNvSpPr/>
            <p:nvPr/>
          </p:nvSpPr>
          <p:spPr>
            <a:xfrm>
              <a:off x="3851194" y="1427038"/>
              <a:ext cx="3782426" cy="2077283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ENVIRONMENTAL Change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9FA9E70-DF6C-A747-A3F9-3D66FD7904CD}"/>
                </a:ext>
              </a:extLst>
            </p:cNvPr>
            <p:cNvSpPr/>
            <p:nvPr/>
          </p:nvSpPr>
          <p:spPr>
            <a:xfrm>
              <a:off x="3877824" y="1463460"/>
              <a:ext cx="3782426" cy="2022150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E20B385-3335-454E-9D60-14A36E1F15E6}"/>
                </a:ext>
              </a:extLst>
            </p:cNvPr>
            <p:cNvSpPr/>
            <p:nvPr/>
          </p:nvSpPr>
          <p:spPr>
            <a:xfrm>
              <a:off x="2883926" y="-32582"/>
              <a:ext cx="3782426" cy="2022150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MARINE COMMUNITIES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9CB072-C338-EB43-A3C7-A479D6F66EFA}"/>
                </a:ext>
              </a:extLst>
            </p:cNvPr>
            <p:cNvSpPr/>
            <p:nvPr/>
          </p:nvSpPr>
          <p:spPr>
            <a:xfrm>
              <a:off x="2883926" y="-25494"/>
              <a:ext cx="3782426" cy="2022150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5995F80-82CD-964A-8512-D178036BD3EA}"/>
                </a:ext>
              </a:extLst>
            </p:cNvPr>
            <p:cNvSpPr/>
            <p:nvPr/>
          </p:nvSpPr>
          <p:spPr>
            <a:xfrm>
              <a:off x="5925139" y="4876148"/>
              <a:ext cx="2740462" cy="1845596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EE6991B-B50F-4E48-B00A-2AF9A527BDD3}"/>
                </a:ext>
              </a:extLst>
            </p:cNvPr>
            <p:cNvSpPr/>
            <p:nvPr/>
          </p:nvSpPr>
          <p:spPr>
            <a:xfrm>
              <a:off x="7741050" y="2926936"/>
              <a:ext cx="2740462" cy="1845596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9C8DF84-20E4-5147-8BB9-63C7953FD515}"/>
                </a:ext>
              </a:extLst>
            </p:cNvPr>
            <p:cNvSpPr/>
            <p:nvPr/>
          </p:nvSpPr>
          <p:spPr>
            <a:xfrm>
              <a:off x="330615" y="2947647"/>
              <a:ext cx="2740462" cy="1845596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91E7B4E-B910-5440-B5FD-780C89B7278C}"/>
                </a:ext>
              </a:extLst>
            </p:cNvPr>
            <p:cNvSpPr/>
            <p:nvPr/>
          </p:nvSpPr>
          <p:spPr>
            <a:xfrm>
              <a:off x="2938387" y="4862330"/>
              <a:ext cx="2792846" cy="1845596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6367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4A10AD5-F796-4A48-B81B-17DFA9BC5380}"/>
              </a:ext>
            </a:extLst>
          </p:cNvPr>
          <p:cNvGrpSpPr/>
          <p:nvPr/>
        </p:nvGrpSpPr>
        <p:grpSpPr>
          <a:xfrm>
            <a:off x="-559659" y="0"/>
            <a:ext cx="9899870" cy="6858000"/>
            <a:chOff x="-559659" y="0"/>
            <a:chExt cx="9899870" cy="68580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E919A7C-7DA5-C84B-947E-BBFDC0473F32}"/>
                </a:ext>
              </a:extLst>
            </p:cNvPr>
            <p:cNvSpPr/>
            <p:nvPr/>
          </p:nvSpPr>
          <p:spPr>
            <a:xfrm>
              <a:off x="-559659" y="0"/>
              <a:ext cx="9899869" cy="6799618"/>
            </a:xfrm>
            <a:prstGeom prst="roundRect">
              <a:avLst>
                <a:gd name="adj" fmla="val 12500"/>
              </a:avLst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7000">
                  <a:schemeClr val="accent4">
                    <a:lumMod val="0"/>
                    <a:lumOff val="100000"/>
                  </a:schemeClr>
                </a:gs>
                <a:gs pos="94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B94E132-B6C0-4A47-B4B0-EB809B2A9F2C}"/>
                </a:ext>
              </a:extLst>
            </p:cNvPr>
            <p:cNvSpPr/>
            <p:nvPr/>
          </p:nvSpPr>
          <p:spPr>
            <a:xfrm>
              <a:off x="528808" y="2458759"/>
              <a:ext cx="8811403" cy="4399241"/>
            </a:xfrm>
            <a:prstGeom prst="roundRect">
              <a:avLst/>
            </a:prstGeom>
            <a:blipFill dpi="0" rotWithShape="1">
              <a:blip r:embed="rId3">
                <a:alphaModFix amt="77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ln w="19050">
                    <a:solidFill>
                      <a:schemeClr val="tx1"/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ENVIRONMENTAL Change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9FA9E70-DF6C-A747-A3F9-3D66FD7904CD}"/>
                </a:ext>
              </a:extLst>
            </p:cNvPr>
            <p:cNvSpPr/>
            <p:nvPr/>
          </p:nvSpPr>
          <p:spPr>
            <a:xfrm>
              <a:off x="528807" y="2517139"/>
              <a:ext cx="8811403" cy="4282479"/>
            </a:xfrm>
            <a:prstGeom prst="roundRect">
              <a:avLst>
                <a:gd name="adj" fmla="val 20003"/>
              </a:avLst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E20B385-3335-454E-9D60-14A36E1F15E6}"/>
                </a:ext>
              </a:extLst>
            </p:cNvPr>
            <p:cNvSpPr/>
            <p:nvPr/>
          </p:nvSpPr>
          <p:spPr>
            <a:xfrm>
              <a:off x="-559658" y="34887"/>
              <a:ext cx="8811403" cy="4282479"/>
            </a:xfrm>
            <a:prstGeom prst="roundRect">
              <a:avLst/>
            </a:prstGeom>
            <a:blipFill dpi="0" rotWithShape="1">
              <a:blip r:embed="rId4">
                <a:alphaModFix amt="76000"/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ln w="15875">
                    <a:solidFill>
                      <a:schemeClr val="tx1"/>
                    </a:solidFill>
                  </a:ln>
                  <a:solidFill>
                    <a:schemeClr val="accent4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MARINE COMMUNITIES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9CB072-C338-EB43-A3C7-A479D6F66EFA}"/>
                </a:ext>
              </a:extLst>
            </p:cNvPr>
            <p:cNvSpPr/>
            <p:nvPr/>
          </p:nvSpPr>
          <p:spPr>
            <a:xfrm>
              <a:off x="-559659" y="0"/>
              <a:ext cx="8811403" cy="4282479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1991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DAA2430-DFD0-984C-884E-819BCFB77C80}"/>
              </a:ext>
            </a:extLst>
          </p:cNvPr>
          <p:cNvGrpSpPr/>
          <p:nvPr/>
        </p:nvGrpSpPr>
        <p:grpSpPr>
          <a:xfrm>
            <a:off x="0" y="-20823"/>
            <a:ext cx="10043290" cy="6899640"/>
            <a:chOff x="0" y="-20823"/>
            <a:chExt cx="10043290" cy="689964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E919A7C-7DA5-C84B-947E-BBFDC0473F32}"/>
                </a:ext>
              </a:extLst>
            </p:cNvPr>
            <p:cNvSpPr/>
            <p:nvPr/>
          </p:nvSpPr>
          <p:spPr>
            <a:xfrm>
              <a:off x="10408" y="-3"/>
              <a:ext cx="10026010" cy="6858000"/>
            </a:xfrm>
            <a:prstGeom prst="roundRect">
              <a:avLst>
                <a:gd name="adj" fmla="val 4167"/>
              </a:avLst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7000">
                  <a:schemeClr val="accent4">
                    <a:lumMod val="0"/>
                    <a:lumOff val="100000"/>
                  </a:schemeClr>
                </a:gs>
                <a:gs pos="94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94130E1-D818-5A44-8CCB-52BAAF9FE3F1}"/>
                </a:ext>
              </a:extLst>
            </p:cNvPr>
            <p:cNvSpPr/>
            <p:nvPr/>
          </p:nvSpPr>
          <p:spPr>
            <a:xfrm>
              <a:off x="20816" y="0"/>
              <a:ext cx="2743200" cy="1845595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SPECIES DETECTION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BC7D37E-599F-C943-8F99-EA1C7CDDBF55}"/>
                </a:ext>
              </a:extLst>
            </p:cNvPr>
            <p:cNvSpPr/>
            <p:nvPr/>
          </p:nvSpPr>
          <p:spPr>
            <a:xfrm>
              <a:off x="20816" y="4998229"/>
              <a:ext cx="2743200" cy="1845595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/>
                  </a:solidFill>
                  <a:latin typeface="Copperplate" panose="02000504000000020004" pitchFamily="2" charset="77"/>
                </a:rPr>
                <a:t>DIET ANALYSIS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C61C890-5CF2-4D44-B80D-F84689549BBC}"/>
                </a:ext>
              </a:extLst>
            </p:cNvPr>
            <p:cNvSpPr/>
            <p:nvPr/>
          </p:nvSpPr>
          <p:spPr>
            <a:xfrm>
              <a:off x="0" y="2619055"/>
              <a:ext cx="2743200" cy="1845595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Developing methods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5692344-C60B-9B48-B378-875B72507DBC}"/>
                </a:ext>
              </a:extLst>
            </p:cNvPr>
            <p:cNvSpPr/>
            <p:nvPr/>
          </p:nvSpPr>
          <p:spPr>
            <a:xfrm>
              <a:off x="3460427" y="14174"/>
              <a:ext cx="3125972" cy="1845595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STOCK ASSESMENT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FC68C9A-D04F-F04C-8974-C4FB1A5BE7C8}"/>
                </a:ext>
              </a:extLst>
            </p:cNvPr>
            <p:cNvSpPr/>
            <p:nvPr/>
          </p:nvSpPr>
          <p:spPr>
            <a:xfrm>
              <a:off x="7072940" y="14175"/>
              <a:ext cx="2953070" cy="1845595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ANADROMOUS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Fish Migration</a:t>
              </a:r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 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9C5B07B-8BFD-594E-A118-DFB5673F7476}"/>
                </a:ext>
              </a:extLst>
            </p:cNvPr>
            <p:cNvSpPr/>
            <p:nvPr/>
          </p:nvSpPr>
          <p:spPr>
            <a:xfrm>
              <a:off x="3460427" y="5012404"/>
              <a:ext cx="3125972" cy="1831419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HABs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B94E132-B6C0-4A47-B4B0-EB809B2A9F2C}"/>
                </a:ext>
              </a:extLst>
            </p:cNvPr>
            <p:cNvSpPr/>
            <p:nvPr/>
          </p:nvSpPr>
          <p:spPr>
            <a:xfrm>
              <a:off x="3946968" y="3170016"/>
              <a:ext cx="3125972" cy="1560694"/>
            </a:xfrm>
            <a:prstGeom prst="roundRect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ENVIRONMENTAL Change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A81F4965-7EBD-D84F-9076-127B050B4D6C}"/>
                </a:ext>
              </a:extLst>
            </p:cNvPr>
            <p:cNvSpPr/>
            <p:nvPr/>
          </p:nvSpPr>
          <p:spPr>
            <a:xfrm>
              <a:off x="7760" y="2618942"/>
              <a:ext cx="2740462" cy="1845596"/>
            </a:xfrm>
            <a:prstGeom prst="roundRect">
              <a:avLst/>
            </a:prstGeom>
            <a:solidFill>
              <a:schemeClr val="bg1">
                <a:alpha val="82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7CDC696-2D30-2C42-80B4-95A0591143E2}"/>
                </a:ext>
              </a:extLst>
            </p:cNvPr>
            <p:cNvSpPr/>
            <p:nvPr/>
          </p:nvSpPr>
          <p:spPr>
            <a:xfrm>
              <a:off x="17280" y="5000205"/>
              <a:ext cx="2740462" cy="1845596"/>
            </a:xfrm>
            <a:prstGeom prst="roundRect">
              <a:avLst/>
            </a:prstGeom>
            <a:solidFill>
              <a:schemeClr val="bg1">
                <a:alpha val="82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70C738B-4E9B-AF4F-BA98-10724F2E7DFD}"/>
                </a:ext>
              </a:extLst>
            </p:cNvPr>
            <p:cNvSpPr/>
            <p:nvPr/>
          </p:nvSpPr>
          <p:spPr>
            <a:xfrm>
              <a:off x="7072940" y="14173"/>
              <a:ext cx="2929516" cy="1845596"/>
            </a:xfrm>
            <a:prstGeom prst="roundRect">
              <a:avLst/>
            </a:prstGeom>
            <a:solidFill>
              <a:schemeClr val="bg1">
                <a:alpha val="82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E2BD8DD0-523B-014C-B6F7-ACB44AF3DBCA}"/>
                </a:ext>
              </a:extLst>
            </p:cNvPr>
            <p:cNvSpPr/>
            <p:nvPr/>
          </p:nvSpPr>
          <p:spPr>
            <a:xfrm>
              <a:off x="3460427" y="-3"/>
              <a:ext cx="3125972" cy="1845596"/>
            </a:xfrm>
            <a:prstGeom prst="roundRect">
              <a:avLst/>
            </a:prstGeom>
            <a:solidFill>
              <a:schemeClr val="bg1">
                <a:alpha val="82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128087A-8276-FD4E-A012-FD7E9D17796F}"/>
                </a:ext>
              </a:extLst>
            </p:cNvPr>
            <p:cNvSpPr/>
            <p:nvPr/>
          </p:nvSpPr>
          <p:spPr>
            <a:xfrm>
              <a:off x="3979310" y="3177164"/>
              <a:ext cx="3093629" cy="1574257"/>
            </a:xfrm>
            <a:prstGeom prst="roundRect">
              <a:avLst/>
            </a:prstGeom>
            <a:solidFill>
              <a:schemeClr val="bg1">
                <a:alpha val="82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7C0BCA6-13D2-614A-8B7D-13F446F1305A}"/>
                </a:ext>
              </a:extLst>
            </p:cNvPr>
            <p:cNvSpPr/>
            <p:nvPr/>
          </p:nvSpPr>
          <p:spPr>
            <a:xfrm>
              <a:off x="3454153" y="5018827"/>
              <a:ext cx="3117958" cy="1845596"/>
            </a:xfrm>
            <a:prstGeom prst="roundRect">
              <a:avLst/>
            </a:prstGeom>
            <a:solidFill>
              <a:schemeClr val="bg1">
                <a:alpha val="82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7AF77C84-07F6-D64E-8FA9-B55C5473739E}"/>
                </a:ext>
              </a:extLst>
            </p:cNvPr>
            <p:cNvSpPr/>
            <p:nvPr/>
          </p:nvSpPr>
          <p:spPr>
            <a:xfrm>
              <a:off x="0" y="-20823"/>
              <a:ext cx="2743200" cy="1845596"/>
            </a:xfrm>
            <a:prstGeom prst="roundRect">
              <a:avLst>
                <a:gd name="adj" fmla="val 15119"/>
              </a:avLst>
            </a:prstGeom>
            <a:solidFill>
              <a:schemeClr val="bg1">
                <a:alpha val="82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3585144-C89C-474E-8EAF-3B161E11E8B9}"/>
                </a:ext>
              </a:extLst>
            </p:cNvPr>
            <p:cNvSpPr/>
            <p:nvPr/>
          </p:nvSpPr>
          <p:spPr>
            <a:xfrm>
              <a:off x="6429274" y="4484673"/>
              <a:ext cx="3558536" cy="2394144"/>
            </a:xfrm>
            <a:prstGeom prst="roundRect">
              <a:avLst/>
            </a:prstGeom>
            <a:blipFill>
              <a:blip r:embed="rId10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Bioinformatics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8A8552-3D2F-5B45-A5B2-C93E3BE82313}"/>
                </a:ext>
              </a:extLst>
            </p:cNvPr>
            <p:cNvSpPr/>
            <p:nvPr/>
          </p:nvSpPr>
          <p:spPr>
            <a:xfrm>
              <a:off x="6429274" y="1985558"/>
              <a:ext cx="3558536" cy="2394144"/>
            </a:xfrm>
            <a:prstGeom prst="roundRect">
              <a:avLst/>
            </a:prstGeom>
            <a:blipFill dpi="0" rotWithShape="1">
              <a:blip r:embed="rId11">
                <a:alphaModFix amt="79000"/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Simulation </a:t>
              </a:r>
            </a:p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And</a:t>
              </a:r>
            </a:p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 Statistics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9FA9E70-DF6C-A747-A3F9-3D66FD7904CD}"/>
                </a:ext>
              </a:extLst>
            </p:cNvPr>
            <p:cNvSpPr/>
            <p:nvPr/>
          </p:nvSpPr>
          <p:spPr>
            <a:xfrm>
              <a:off x="6424252" y="2005120"/>
              <a:ext cx="3606002" cy="2368767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308260B-7B25-0E42-9C07-4A3BAD4A854C}"/>
                </a:ext>
              </a:extLst>
            </p:cNvPr>
            <p:cNvSpPr/>
            <p:nvPr/>
          </p:nvSpPr>
          <p:spPr>
            <a:xfrm>
              <a:off x="6437288" y="4487364"/>
              <a:ext cx="3606002" cy="2368767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E20B385-3335-454E-9D60-14A36E1F15E6}"/>
                </a:ext>
              </a:extLst>
            </p:cNvPr>
            <p:cNvSpPr/>
            <p:nvPr/>
          </p:nvSpPr>
          <p:spPr>
            <a:xfrm>
              <a:off x="2131876" y="1487761"/>
              <a:ext cx="4055076" cy="1970830"/>
            </a:xfrm>
            <a:prstGeom prst="roundRect">
              <a:avLst/>
            </a:prstGeom>
            <a:blipFill>
              <a:blip r:embed="rId1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MARINE COMMUNITIES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9CB072-C338-EB43-A3C7-A479D6F66EFA}"/>
                </a:ext>
              </a:extLst>
            </p:cNvPr>
            <p:cNvSpPr/>
            <p:nvPr/>
          </p:nvSpPr>
          <p:spPr>
            <a:xfrm>
              <a:off x="2099534" y="1501938"/>
              <a:ext cx="4055076" cy="1970830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4340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919A7C-7DA5-C84B-947E-BBFDC0473F32}"/>
              </a:ext>
            </a:extLst>
          </p:cNvPr>
          <p:cNvSpPr/>
          <p:nvPr/>
        </p:nvSpPr>
        <p:spPr>
          <a:xfrm>
            <a:off x="0" y="0"/>
            <a:ext cx="10026010" cy="685800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0"/>
                  <a:lumOff val="100000"/>
                </a:schemeClr>
              </a:gs>
              <a:gs pos="37000">
                <a:schemeClr val="accent4">
                  <a:lumMod val="0"/>
                  <a:lumOff val="100000"/>
                </a:schemeClr>
              </a:gs>
              <a:gs pos="94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B94E132-B6C0-4A47-B4B0-EB809B2A9F2C}"/>
              </a:ext>
            </a:extLst>
          </p:cNvPr>
          <p:cNvSpPr/>
          <p:nvPr/>
        </p:nvSpPr>
        <p:spPr>
          <a:xfrm>
            <a:off x="3946968" y="3170016"/>
            <a:ext cx="3125972" cy="156069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ENVIRONMENTAL Change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A5FDB31-D209-1848-9B40-8124841AEF4A}"/>
              </a:ext>
            </a:extLst>
          </p:cNvPr>
          <p:cNvSpPr/>
          <p:nvPr/>
        </p:nvSpPr>
        <p:spPr>
          <a:xfrm>
            <a:off x="3970776" y="3166808"/>
            <a:ext cx="3102164" cy="1563902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4130E1-D818-5A44-8CCB-52BAAF9FE3F1}"/>
              </a:ext>
            </a:extLst>
          </p:cNvPr>
          <p:cNvSpPr/>
          <p:nvPr/>
        </p:nvSpPr>
        <p:spPr>
          <a:xfrm>
            <a:off x="20816" y="0"/>
            <a:ext cx="2743200" cy="184559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</a:rPr>
              <a:t>SPECIES DETECTION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BC7D37E-599F-C943-8F99-EA1C7CDDBF55}"/>
              </a:ext>
            </a:extLst>
          </p:cNvPr>
          <p:cNvSpPr/>
          <p:nvPr/>
        </p:nvSpPr>
        <p:spPr>
          <a:xfrm>
            <a:off x="20816" y="4998229"/>
            <a:ext cx="2743200" cy="184559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/>
                </a:solidFill>
                <a:latin typeface="Copperplate" panose="02000504000000020004" pitchFamily="2" charset="77"/>
              </a:rPr>
              <a:t>DIET ANALYSIS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61C890-5CF2-4D44-B80D-F84689549BBC}"/>
              </a:ext>
            </a:extLst>
          </p:cNvPr>
          <p:cNvSpPr/>
          <p:nvPr/>
        </p:nvSpPr>
        <p:spPr>
          <a:xfrm>
            <a:off x="0" y="2619055"/>
            <a:ext cx="2743200" cy="1845595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Developing methods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692344-C60B-9B48-B378-875B72507DBC}"/>
              </a:ext>
            </a:extLst>
          </p:cNvPr>
          <p:cNvSpPr/>
          <p:nvPr/>
        </p:nvSpPr>
        <p:spPr>
          <a:xfrm>
            <a:off x="3460427" y="14174"/>
            <a:ext cx="3125972" cy="1845595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</a:rPr>
              <a:t>STOCK ASSESMENT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C68C9A-D04F-F04C-8974-C4FB1A5BE7C8}"/>
              </a:ext>
            </a:extLst>
          </p:cNvPr>
          <p:cNvSpPr/>
          <p:nvPr/>
        </p:nvSpPr>
        <p:spPr>
          <a:xfrm>
            <a:off x="7072940" y="14175"/>
            <a:ext cx="2953070" cy="1845595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Copperplate" panose="02000504000000020004" pitchFamily="2" charset="77"/>
              </a:rPr>
              <a:t>ANADROMOUS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  <a:latin typeface="Copperplate" panose="02000504000000020004" pitchFamily="2" charset="77"/>
              </a:rPr>
              <a:t>Fish Migration</a:t>
            </a:r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</a:rPr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585144-C89C-474E-8EAF-3B161E11E8B9}"/>
              </a:ext>
            </a:extLst>
          </p:cNvPr>
          <p:cNvSpPr/>
          <p:nvPr/>
        </p:nvSpPr>
        <p:spPr>
          <a:xfrm>
            <a:off x="7282810" y="5012405"/>
            <a:ext cx="2743200" cy="1845595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Copperplate" panose="02000504000000020004" pitchFamily="2" charset="77"/>
              </a:rPr>
              <a:t>Bioinformatics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9C5B07B-8BFD-594E-A118-DFB5673F7476}"/>
              </a:ext>
            </a:extLst>
          </p:cNvPr>
          <p:cNvSpPr/>
          <p:nvPr/>
        </p:nvSpPr>
        <p:spPr>
          <a:xfrm>
            <a:off x="3460427" y="5012404"/>
            <a:ext cx="3125972" cy="1831419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</a:rPr>
              <a:t>HABs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D8A8552-3D2F-5B45-A5B2-C93E3BE82313}"/>
              </a:ext>
            </a:extLst>
          </p:cNvPr>
          <p:cNvSpPr/>
          <p:nvPr/>
        </p:nvSpPr>
        <p:spPr>
          <a:xfrm>
            <a:off x="7282810" y="2513290"/>
            <a:ext cx="2743200" cy="1845595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Simulation and Statistics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9FA9E70-DF6C-A747-A3F9-3D66FD7904CD}"/>
              </a:ext>
            </a:extLst>
          </p:cNvPr>
          <p:cNvSpPr/>
          <p:nvPr/>
        </p:nvSpPr>
        <p:spPr>
          <a:xfrm>
            <a:off x="0" y="15720"/>
            <a:ext cx="2743200" cy="1844049"/>
          </a:xfrm>
          <a:prstGeom prst="roundRect">
            <a:avLst/>
          </a:prstGeom>
          <a:noFill/>
          <a:ln w="82550">
            <a:solidFill>
              <a:srgbClr val="8F1E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E20B385-3335-454E-9D60-14A36E1F15E6}"/>
              </a:ext>
            </a:extLst>
          </p:cNvPr>
          <p:cNvSpPr/>
          <p:nvPr/>
        </p:nvSpPr>
        <p:spPr>
          <a:xfrm>
            <a:off x="2953070" y="2022582"/>
            <a:ext cx="3125972" cy="1519271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MARINE COMMUNITIES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09CB072-C338-EB43-A3C7-A479D6F66EFA}"/>
              </a:ext>
            </a:extLst>
          </p:cNvPr>
          <p:cNvSpPr/>
          <p:nvPr/>
        </p:nvSpPr>
        <p:spPr>
          <a:xfrm>
            <a:off x="2953070" y="2029670"/>
            <a:ext cx="3125972" cy="1519271"/>
          </a:xfrm>
          <a:prstGeom prst="roundRect">
            <a:avLst/>
          </a:prstGeom>
          <a:noFill/>
          <a:ln w="82550">
            <a:solidFill>
              <a:srgbClr val="8F1E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81F4965-7EBD-D84F-9076-127B050B4D6C}"/>
              </a:ext>
            </a:extLst>
          </p:cNvPr>
          <p:cNvSpPr/>
          <p:nvPr/>
        </p:nvSpPr>
        <p:spPr>
          <a:xfrm>
            <a:off x="7760" y="2618942"/>
            <a:ext cx="2740462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7CDC696-2D30-2C42-80B4-95A0591143E2}"/>
              </a:ext>
            </a:extLst>
          </p:cNvPr>
          <p:cNvSpPr/>
          <p:nvPr/>
        </p:nvSpPr>
        <p:spPr>
          <a:xfrm>
            <a:off x="31568" y="5000205"/>
            <a:ext cx="2740462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70C738B-4E9B-AF4F-BA98-10724F2E7DFD}"/>
              </a:ext>
            </a:extLst>
          </p:cNvPr>
          <p:cNvSpPr/>
          <p:nvPr/>
        </p:nvSpPr>
        <p:spPr>
          <a:xfrm>
            <a:off x="7072940" y="14173"/>
            <a:ext cx="2929516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2BD8DD0-523B-014C-B6F7-ACB44AF3DBCA}"/>
              </a:ext>
            </a:extLst>
          </p:cNvPr>
          <p:cNvSpPr/>
          <p:nvPr/>
        </p:nvSpPr>
        <p:spPr>
          <a:xfrm>
            <a:off x="3460427" y="-3"/>
            <a:ext cx="3125972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128087A-8276-FD4E-A012-FD7E9D17796F}"/>
              </a:ext>
            </a:extLst>
          </p:cNvPr>
          <p:cNvSpPr/>
          <p:nvPr/>
        </p:nvSpPr>
        <p:spPr>
          <a:xfrm>
            <a:off x="7277788" y="2506202"/>
            <a:ext cx="2769038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7C0BCA6-13D2-614A-8B7D-13F446F1305A}"/>
              </a:ext>
            </a:extLst>
          </p:cNvPr>
          <p:cNvSpPr/>
          <p:nvPr/>
        </p:nvSpPr>
        <p:spPr>
          <a:xfrm>
            <a:off x="3468441" y="5033115"/>
            <a:ext cx="3117958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A4C218C-839F-2043-A2BA-9842A55241D6}"/>
              </a:ext>
            </a:extLst>
          </p:cNvPr>
          <p:cNvSpPr/>
          <p:nvPr/>
        </p:nvSpPr>
        <p:spPr>
          <a:xfrm>
            <a:off x="7282810" y="5034662"/>
            <a:ext cx="2743200" cy="1844049"/>
          </a:xfrm>
          <a:prstGeom prst="roundRect">
            <a:avLst/>
          </a:prstGeom>
          <a:noFill/>
          <a:ln w="82550">
            <a:solidFill>
              <a:srgbClr val="8F1E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2246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19CF172-8F34-5249-8A9C-9231EB742F43}"/>
              </a:ext>
            </a:extLst>
          </p:cNvPr>
          <p:cNvGrpSpPr/>
          <p:nvPr/>
        </p:nvGrpSpPr>
        <p:grpSpPr>
          <a:xfrm>
            <a:off x="0" y="-19831"/>
            <a:ext cx="10054840" cy="6898542"/>
            <a:chOff x="0" y="-19831"/>
            <a:chExt cx="10054840" cy="6898542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E919A7C-7DA5-C84B-947E-BBFDC0473F32}"/>
                </a:ext>
              </a:extLst>
            </p:cNvPr>
            <p:cNvSpPr/>
            <p:nvPr/>
          </p:nvSpPr>
          <p:spPr>
            <a:xfrm>
              <a:off x="0" y="0"/>
              <a:ext cx="10026010" cy="6858000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7000">
                  <a:schemeClr val="accent4">
                    <a:lumMod val="0"/>
                    <a:lumOff val="100000"/>
                  </a:schemeClr>
                </a:gs>
                <a:gs pos="94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5692344-C60B-9B48-B378-875B72507DBC}"/>
                </a:ext>
              </a:extLst>
            </p:cNvPr>
            <p:cNvSpPr/>
            <p:nvPr/>
          </p:nvSpPr>
          <p:spPr>
            <a:xfrm>
              <a:off x="3460427" y="14174"/>
              <a:ext cx="3125972" cy="1845595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STOCK ASSESMENT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94130E1-D818-5A44-8CCB-52BAAF9FE3F1}"/>
                </a:ext>
              </a:extLst>
            </p:cNvPr>
            <p:cNvSpPr/>
            <p:nvPr/>
          </p:nvSpPr>
          <p:spPr>
            <a:xfrm>
              <a:off x="20815" y="0"/>
              <a:ext cx="3941509" cy="2651804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SPECIES DETECTION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BC7D37E-599F-C943-8F99-EA1C7CDDBF55}"/>
                </a:ext>
              </a:extLst>
            </p:cNvPr>
            <p:cNvSpPr/>
            <p:nvPr/>
          </p:nvSpPr>
          <p:spPr>
            <a:xfrm>
              <a:off x="20816" y="4998229"/>
              <a:ext cx="2743200" cy="1845595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/>
                  </a:solidFill>
                  <a:latin typeface="Copperplate" panose="02000504000000020004" pitchFamily="2" charset="77"/>
                </a:rPr>
                <a:t>DIET ANALYSIS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C61C890-5CF2-4D44-B80D-F84689549BBC}"/>
                </a:ext>
              </a:extLst>
            </p:cNvPr>
            <p:cNvSpPr/>
            <p:nvPr/>
          </p:nvSpPr>
          <p:spPr>
            <a:xfrm>
              <a:off x="0" y="2619055"/>
              <a:ext cx="2743200" cy="1845595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Developing methods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FC68C9A-D04F-F04C-8974-C4FB1A5BE7C8}"/>
                </a:ext>
              </a:extLst>
            </p:cNvPr>
            <p:cNvSpPr/>
            <p:nvPr/>
          </p:nvSpPr>
          <p:spPr>
            <a:xfrm>
              <a:off x="7072940" y="14175"/>
              <a:ext cx="2953070" cy="1845595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ANADROMOUS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Fish Migration</a:t>
              </a:r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 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3585144-C89C-474E-8EAF-3B161E11E8B9}"/>
                </a:ext>
              </a:extLst>
            </p:cNvPr>
            <p:cNvSpPr/>
            <p:nvPr/>
          </p:nvSpPr>
          <p:spPr>
            <a:xfrm>
              <a:off x="7282810" y="5012405"/>
              <a:ext cx="2743200" cy="1845595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Bioinformatics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9C5B07B-8BFD-594E-A118-DFB5673F7476}"/>
                </a:ext>
              </a:extLst>
            </p:cNvPr>
            <p:cNvSpPr/>
            <p:nvPr/>
          </p:nvSpPr>
          <p:spPr>
            <a:xfrm>
              <a:off x="3460427" y="5012404"/>
              <a:ext cx="3125972" cy="1831419"/>
            </a:xfrm>
            <a:prstGeom prst="roundRect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HABs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8A8552-3D2F-5B45-A5B2-C93E3BE82313}"/>
                </a:ext>
              </a:extLst>
            </p:cNvPr>
            <p:cNvSpPr/>
            <p:nvPr/>
          </p:nvSpPr>
          <p:spPr>
            <a:xfrm>
              <a:off x="7282810" y="2513290"/>
              <a:ext cx="2743200" cy="1845595"/>
            </a:xfrm>
            <a:prstGeom prst="roundRect">
              <a:avLst/>
            </a:prstGeom>
            <a:blipFill>
              <a:blip r:embed="rId10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Simulation and Statistics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E2BD8DD0-523B-014C-B6F7-ACB44AF3DBCA}"/>
                </a:ext>
              </a:extLst>
            </p:cNvPr>
            <p:cNvSpPr/>
            <p:nvPr/>
          </p:nvSpPr>
          <p:spPr>
            <a:xfrm>
              <a:off x="3450019" y="-19831"/>
              <a:ext cx="3125972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9FA9E70-DF6C-A747-A3F9-3D66FD7904CD}"/>
                </a:ext>
              </a:extLst>
            </p:cNvPr>
            <p:cNvSpPr/>
            <p:nvPr/>
          </p:nvSpPr>
          <p:spPr>
            <a:xfrm>
              <a:off x="0" y="15720"/>
              <a:ext cx="3941508" cy="2649582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A81F4965-7EBD-D84F-9076-127B050B4D6C}"/>
                </a:ext>
              </a:extLst>
            </p:cNvPr>
            <p:cNvSpPr/>
            <p:nvPr/>
          </p:nvSpPr>
          <p:spPr>
            <a:xfrm>
              <a:off x="7760" y="2618942"/>
              <a:ext cx="2740462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7CDC696-2D30-2C42-80B4-95A0591143E2}"/>
                </a:ext>
              </a:extLst>
            </p:cNvPr>
            <p:cNvSpPr/>
            <p:nvPr/>
          </p:nvSpPr>
          <p:spPr>
            <a:xfrm>
              <a:off x="31568" y="5000205"/>
              <a:ext cx="2740462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70C738B-4E9B-AF4F-BA98-10724F2E7DFD}"/>
                </a:ext>
              </a:extLst>
            </p:cNvPr>
            <p:cNvSpPr/>
            <p:nvPr/>
          </p:nvSpPr>
          <p:spPr>
            <a:xfrm>
              <a:off x="7072940" y="14173"/>
              <a:ext cx="2929516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128087A-8276-FD4E-A012-FD7E9D17796F}"/>
                </a:ext>
              </a:extLst>
            </p:cNvPr>
            <p:cNvSpPr/>
            <p:nvPr/>
          </p:nvSpPr>
          <p:spPr>
            <a:xfrm>
              <a:off x="7277788" y="2506202"/>
              <a:ext cx="2769038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7C0BCA6-13D2-614A-8B7D-13F446F1305A}"/>
                </a:ext>
              </a:extLst>
            </p:cNvPr>
            <p:cNvSpPr/>
            <p:nvPr/>
          </p:nvSpPr>
          <p:spPr>
            <a:xfrm>
              <a:off x="3468441" y="5033115"/>
              <a:ext cx="3117958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E20B385-3335-454E-9D60-14A36E1F15E6}"/>
                </a:ext>
              </a:extLst>
            </p:cNvPr>
            <p:cNvSpPr/>
            <p:nvPr/>
          </p:nvSpPr>
          <p:spPr>
            <a:xfrm>
              <a:off x="2963478" y="2001766"/>
              <a:ext cx="4491486" cy="2182932"/>
            </a:xfrm>
            <a:prstGeom prst="roundRect">
              <a:avLst/>
            </a:prstGeom>
            <a:blipFill>
              <a:blip r:embed="rId11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MARINE COMMUNITIES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9CB072-C338-EB43-A3C7-A479D6F66EFA}"/>
                </a:ext>
              </a:extLst>
            </p:cNvPr>
            <p:cNvSpPr/>
            <p:nvPr/>
          </p:nvSpPr>
          <p:spPr>
            <a:xfrm>
              <a:off x="2953070" y="2029670"/>
              <a:ext cx="4491486" cy="2182932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C86EBF71-AECD-C64A-BBDD-9DC73A31B8D9}"/>
                </a:ext>
              </a:extLst>
            </p:cNvPr>
            <p:cNvSpPr/>
            <p:nvPr/>
          </p:nvSpPr>
          <p:spPr>
            <a:xfrm>
              <a:off x="7290824" y="4998229"/>
              <a:ext cx="2764016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B94E132-B6C0-4A47-B4B0-EB809B2A9F2C}"/>
                </a:ext>
              </a:extLst>
            </p:cNvPr>
            <p:cNvSpPr/>
            <p:nvPr/>
          </p:nvSpPr>
          <p:spPr>
            <a:xfrm>
              <a:off x="5014913" y="3869917"/>
              <a:ext cx="4675386" cy="2242450"/>
            </a:xfrm>
            <a:prstGeom prst="roundRect">
              <a:avLst/>
            </a:prstGeom>
            <a:blipFill>
              <a:blip r:embed="rId1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ln>
                    <a:solidFill>
                      <a:schemeClr val="tx1"/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ENVIRONMENTAL Change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A4C218C-839F-2043-A2BA-9842A55241D6}"/>
                </a:ext>
              </a:extLst>
            </p:cNvPr>
            <p:cNvSpPr/>
            <p:nvPr/>
          </p:nvSpPr>
          <p:spPr>
            <a:xfrm>
              <a:off x="5047941" y="3869916"/>
              <a:ext cx="4598186" cy="2244947"/>
            </a:xfrm>
            <a:prstGeom prst="roundRect">
              <a:avLst>
                <a:gd name="adj" fmla="val 21122"/>
              </a:avLst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5975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D2B9953-6C59-3040-B608-2E6AC8AB3D78}"/>
              </a:ext>
            </a:extLst>
          </p:cNvPr>
          <p:cNvGrpSpPr/>
          <p:nvPr/>
        </p:nvGrpSpPr>
        <p:grpSpPr>
          <a:xfrm>
            <a:off x="0" y="-3"/>
            <a:ext cx="10033770" cy="6878714"/>
            <a:chOff x="0" y="-3"/>
            <a:chExt cx="10033770" cy="687871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E919A7C-7DA5-C84B-947E-BBFDC0473F32}"/>
                </a:ext>
              </a:extLst>
            </p:cNvPr>
            <p:cNvSpPr/>
            <p:nvPr/>
          </p:nvSpPr>
          <p:spPr>
            <a:xfrm>
              <a:off x="0" y="0"/>
              <a:ext cx="10026010" cy="6858000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7000">
                  <a:schemeClr val="accent4">
                    <a:lumMod val="0"/>
                    <a:lumOff val="100000"/>
                  </a:schemeClr>
                </a:gs>
                <a:gs pos="94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B94E132-B6C0-4A47-B4B0-EB809B2A9F2C}"/>
                </a:ext>
              </a:extLst>
            </p:cNvPr>
            <p:cNvSpPr/>
            <p:nvPr/>
          </p:nvSpPr>
          <p:spPr>
            <a:xfrm>
              <a:off x="3946968" y="3170016"/>
              <a:ext cx="3125972" cy="1560694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ENVIRONMENTAL Change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A5FDB31-D209-1848-9B40-8124841AEF4A}"/>
                </a:ext>
              </a:extLst>
            </p:cNvPr>
            <p:cNvSpPr/>
            <p:nvPr/>
          </p:nvSpPr>
          <p:spPr>
            <a:xfrm>
              <a:off x="3970776" y="3166808"/>
              <a:ext cx="3102164" cy="1563902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94130E1-D818-5A44-8CCB-52BAAF9FE3F1}"/>
                </a:ext>
              </a:extLst>
            </p:cNvPr>
            <p:cNvSpPr/>
            <p:nvPr/>
          </p:nvSpPr>
          <p:spPr>
            <a:xfrm>
              <a:off x="20816" y="0"/>
              <a:ext cx="2743200" cy="1845595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SPECIES DETECTION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BC7D37E-599F-C943-8F99-EA1C7CDDBF55}"/>
                </a:ext>
              </a:extLst>
            </p:cNvPr>
            <p:cNvSpPr/>
            <p:nvPr/>
          </p:nvSpPr>
          <p:spPr>
            <a:xfrm>
              <a:off x="20816" y="4998229"/>
              <a:ext cx="2743200" cy="1845595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/>
                  </a:solidFill>
                  <a:latin typeface="Copperplate" panose="02000504000000020004" pitchFamily="2" charset="77"/>
                </a:rPr>
                <a:t>DIET ANALYSIS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C61C890-5CF2-4D44-B80D-F84689549BBC}"/>
                </a:ext>
              </a:extLst>
            </p:cNvPr>
            <p:cNvSpPr/>
            <p:nvPr/>
          </p:nvSpPr>
          <p:spPr>
            <a:xfrm>
              <a:off x="0" y="2619055"/>
              <a:ext cx="2743200" cy="1845595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Developing methods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5692344-C60B-9B48-B378-875B72507DBC}"/>
                </a:ext>
              </a:extLst>
            </p:cNvPr>
            <p:cNvSpPr/>
            <p:nvPr/>
          </p:nvSpPr>
          <p:spPr>
            <a:xfrm>
              <a:off x="3460427" y="14174"/>
              <a:ext cx="3125972" cy="1845595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STOCK ASSESMENT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FC68C9A-D04F-F04C-8974-C4FB1A5BE7C8}"/>
                </a:ext>
              </a:extLst>
            </p:cNvPr>
            <p:cNvSpPr/>
            <p:nvPr/>
          </p:nvSpPr>
          <p:spPr>
            <a:xfrm>
              <a:off x="7072940" y="14175"/>
              <a:ext cx="2953070" cy="1845595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ANADROMOUS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Fish Migration</a:t>
              </a:r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 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3585144-C89C-474E-8EAF-3B161E11E8B9}"/>
                </a:ext>
              </a:extLst>
            </p:cNvPr>
            <p:cNvSpPr/>
            <p:nvPr/>
          </p:nvSpPr>
          <p:spPr>
            <a:xfrm>
              <a:off x="7282810" y="5012405"/>
              <a:ext cx="2743200" cy="1845595"/>
            </a:xfrm>
            <a:prstGeom prst="roundRect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Bioinformatics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9C5B07B-8BFD-594E-A118-DFB5673F7476}"/>
                </a:ext>
              </a:extLst>
            </p:cNvPr>
            <p:cNvSpPr/>
            <p:nvPr/>
          </p:nvSpPr>
          <p:spPr>
            <a:xfrm>
              <a:off x="3460427" y="5012404"/>
              <a:ext cx="3125972" cy="1831419"/>
            </a:xfrm>
            <a:prstGeom prst="roundRect">
              <a:avLst/>
            </a:prstGeom>
            <a:blipFill>
              <a:blip r:embed="rId10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HABs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8A8552-3D2F-5B45-A5B2-C93E3BE82313}"/>
                </a:ext>
              </a:extLst>
            </p:cNvPr>
            <p:cNvSpPr/>
            <p:nvPr/>
          </p:nvSpPr>
          <p:spPr>
            <a:xfrm>
              <a:off x="7282810" y="2513290"/>
              <a:ext cx="2743200" cy="1845595"/>
            </a:xfrm>
            <a:prstGeom prst="roundRect">
              <a:avLst/>
            </a:prstGeom>
            <a:blipFill>
              <a:blip r:embed="rId11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Simulation and Statistics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9FA9E70-DF6C-A747-A3F9-3D66FD7904CD}"/>
                </a:ext>
              </a:extLst>
            </p:cNvPr>
            <p:cNvSpPr/>
            <p:nvPr/>
          </p:nvSpPr>
          <p:spPr>
            <a:xfrm>
              <a:off x="0" y="15720"/>
              <a:ext cx="2743200" cy="1844049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E20B385-3335-454E-9D60-14A36E1F15E6}"/>
                </a:ext>
              </a:extLst>
            </p:cNvPr>
            <p:cNvSpPr/>
            <p:nvPr/>
          </p:nvSpPr>
          <p:spPr>
            <a:xfrm>
              <a:off x="2953070" y="2022582"/>
              <a:ext cx="3125972" cy="1519271"/>
            </a:xfrm>
            <a:prstGeom prst="roundRect">
              <a:avLst/>
            </a:prstGeom>
            <a:blipFill>
              <a:blip r:embed="rId1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MARINE COMMUNITIES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9CB072-C338-EB43-A3C7-A479D6F66EFA}"/>
                </a:ext>
              </a:extLst>
            </p:cNvPr>
            <p:cNvSpPr/>
            <p:nvPr/>
          </p:nvSpPr>
          <p:spPr>
            <a:xfrm>
              <a:off x="2953070" y="2029670"/>
              <a:ext cx="3125972" cy="1519271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A81F4965-7EBD-D84F-9076-127B050B4D6C}"/>
                </a:ext>
              </a:extLst>
            </p:cNvPr>
            <p:cNvSpPr/>
            <p:nvPr/>
          </p:nvSpPr>
          <p:spPr>
            <a:xfrm>
              <a:off x="7760" y="2618942"/>
              <a:ext cx="2740462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7CDC696-2D30-2C42-80B4-95A0591143E2}"/>
                </a:ext>
              </a:extLst>
            </p:cNvPr>
            <p:cNvSpPr/>
            <p:nvPr/>
          </p:nvSpPr>
          <p:spPr>
            <a:xfrm>
              <a:off x="31568" y="5000205"/>
              <a:ext cx="2740462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70C738B-4E9B-AF4F-BA98-10724F2E7DFD}"/>
                </a:ext>
              </a:extLst>
            </p:cNvPr>
            <p:cNvSpPr/>
            <p:nvPr/>
          </p:nvSpPr>
          <p:spPr>
            <a:xfrm>
              <a:off x="7072940" y="14173"/>
              <a:ext cx="2929516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E2BD8DD0-523B-014C-B6F7-ACB44AF3DBCA}"/>
                </a:ext>
              </a:extLst>
            </p:cNvPr>
            <p:cNvSpPr/>
            <p:nvPr/>
          </p:nvSpPr>
          <p:spPr>
            <a:xfrm>
              <a:off x="3460427" y="-3"/>
              <a:ext cx="3125972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7C0BCA6-13D2-614A-8B7D-13F446F1305A}"/>
                </a:ext>
              </a:extLst>
            </p:cNvPr>
            <p:cNvSpPr/>
            <p:nvPr/>
          </p:nvSpPr>
          <p:spPr>
            <a:xfrm>
              <a:off x="3468441" y="5033115"/>
              <a:ext cx="3117958" cy="1845596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A4C218C-839F-2043-A2BA-9842A55241D6}"/>
                </a:ext>
              </a:extLst>
            </p:cNvPr>
            <p:cNvSpPr/>
            <p:nvPr/>
          </p:nvSpPr>
          <p:spPr>
            <a:xfrm>
              <a:off x="7282810" y="5034662"/>
              <a:ext cx="2743200" cy="1844049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F3C7A91-F79E-9546-BE36-859BC5D44996}"/>
                </a:ext>
              </a:extLst>
            </p:cNvPr>
            <p:cNvSpPr/>
            <p:nvPr/>
          </p:nvSpPr>
          <p:spPr>
            <a:xfrm>
              <a:off x="7290570" y="2506975"/>
              <a:ext cx="2743200" cy="1844049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0776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3011535-15E0-734A-816F-C34605B98C96}"/>
              </a:ext>
            </a:extLst>
          </p:cNvPr>
          <p:cNvGrpSpPr/>
          <p:nvPr/>
        </p:nvGrpSpPr>
        <p:grpSpPr>
          <a:xfrm>
            <a:off x="-1" y="-3"/>
            <a:ext cx="10049819" cy="6878714"/>
            <a:chOff x="-1" y="-3"/>
            <a:chExt cx="10049819" cy="6878714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E919A7C-7DA5-C84B-947E-BBFDC0473F32}"/>
                </a:ext>
              </a:extLst>
            </p:cNvPr>
            <p:cNvSpPr/>
            <p:nvPr/>
          </p:nvSpPr>
          <p:spPr>
            <a:xfrm>
              <a:off x="0" y="0"/>
              <a:ext cx="10026010" cy="6858000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7000">
                  <a:schemeClr val="accent4">
                    <a:lumMod val="0"/>
                    <a:lumOff val="100000"/>
                  </a:schemeClr>
                </a:gs>
                <a:gs pos="94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B94E132-B6C0-4A47-B4B0-EB809B2A9F2C}"/>
                </a:ext>
              </a:extLst>
            </p:cNvPr>
            <p:cNvSpPr/>
            <p:nvPr/>
          </p:nvSpPr>
          <p:spPr>
            <a:xfrm>
              <a:off x="3946968" y="3170016"/>
              <a:ext cx="3125972" cy="1560694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ENVIRONMENTAL Change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A5FDB31-D209-1848-9B40-8124841AEF4A}"/>
                </a:ext>
              </a:extLst>
            </p:cNvPr>
            <p:cNvSpPr/>
            <p:nvPr/>
          </p:nvSpPr>
          <p:spPr>
            <a:xfrm>
              <a:off x="3970776" y="3166808"/>
              <a:ext cx="3102164" cy="1563902"/>
            </a:xfrm>
            <a:prstGeom prst="roundRect">
              <a:avLst/>
            </a:prstGeom>
            <a:solidFill>
              <a:schemeClr val="bg1">
                <a:alpha val="57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94130E1-D818-5A44-8CCB-52BAAF9FE3F1}"/>
                </a:ext>
              </a:extLst>
            </p:cNvPr>
            <p:cNvSpPr/>
            <p:nvPr/>
          </p:nvSpPr>
          <p:spPr>
            <a:xfrm>
              <a:off x="20815" y="0"/>
              <a:ext cx="3436619" cy="2312120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SPECIES DETECTION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BC7D37E-599F-C943-8F99-EA1C7CDDBF55}"/>
                </a:ext>
              </a:extLst>
            </p:cNvPr>
            <p:cNvSpPr/>
            <p:nvPr/>
          </p:nvSpPr>
          <p:spPr>
            <a:xfrm>
              <a:off x="20816" y="4998229"/>
              <a:ext cx="2743200" cy="1845595"/>
            </a:xfrm>
            <a:prstGeom prst="roundRect">
              <a:avLst/>
            </a:prstGeom>
            <a:blipFill>
              <a:blip r:embed="rId5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/>
                  </a:solidFill>
                  <a:latin typeface="Copperplate" panose="02000504000000020004" pitchFamily="2" charset="77"/>
                </a:rPr>
                <a:t>DIET ANALYSIS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C61C890-5CF2-4D44-B80D-F84689549BBC}"/>
                </a:ext>
              </a:extLst>
            </p:cNvPr>
            <p:cNvSpPr/>
            <p:nvPr/>
          </p:nvSpPr>
          <p:spPr>
            <a:xfrm>
              <a:off x="0" y="2619055"/>
              <a:ext cx="2743200" cy="1845595"/>
            </a:xfrm>
            <a:prstGeom prst="roundRect">
              <a:avLst/>
            </a:prstGeom>
            <a:blipFill>
              <a:blip r:embed="rId6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Developing methods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5692344-C60B-9B48-B378-875B72507DBC}"/>
                </a:ext>
              </a:extLst>
            </p:cNvPr>
            <p:cNvSpPr/>
            <p:nvPr/>
          </p:nvSpPr>
          <p:spPr>
            <a:xfrm>
              <a:off x="3460427" y="14174"/>
              <a:ext cx="3125972" cy="1845595"/>
            </a:xfrm>
            <a:prstGeom prst="roundRect">
              <a:avLst/>
            </a:prstGeom>
            <a:blipFill>
              <a:blip r:embed="rId7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STOCK ASSESMENT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FC68C9A-D04F-F04C-8974-C4FB1A5BE7C8}"/>
                </a:ext>
              </a:extLst>
            </p:cNvPr>
            <p:cNvSpPr/>
            <p:nvPr/>
          </p:nvSpPr>
          <p:spPr>
            <a:xfrm>
              <a:off x="7072940" y="14175"/>
              <a:ext cx="2953070" cy="1845595"/>
            </a:xfrm>
            <a:prstGeom prst="roundRect">
              <a:avLst/>
            </a:prstGeom>
            <a:blipFill>
              <a:blip r:embed="rId8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ANADROMOUS</a:t>
              </a:r>
            </a:p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Fish Migration</a:t>
              </a:r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 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3585144-C89C-474E-8EAF-3B161E11E8B9}"/>
                </a:ext>
              </a:extLst>
            </p:cNvPr>
            <p:cNvSpPr/>
            <p:nvPr/>
          </p:nvSpPr>
          <p:spPr>
            <a:xfrm>
              <a:off x="6597405" y="4511383"/>
              <a:ext cx="3436619" cy="2312120"/>
            </a:xfrm>
            <a:prstGeom prst="roundRect">
              <a:avLst/>
            </a:prstGeom>
            <a:blipFill>
              <a:blip r:embed="rId9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Bioinformatics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9C5B07B-8BFD-594E-A118-DFB5673F7476}"/>
                </a:ext>
              </a:extLst>
            </p:cNvPr>
            <p:cNvSpPr/>
            <p:nvPr/>
          </p:nvSpPr>
          <p:spPr>
            <a:xfrm>
              <a:off x="3460427" y="5012404"/>
              <a:ext cx="3125972" cy="1831419"/>
            </a:xfrm>
            <a:prstGeom prst="roundRect">
              <a:avLst/>
            </a:prstGeom>
            <a:blipFill>
              <a:blip r:embed="rId10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</a:rPr>
                <a:t>HABs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D8A8552-3D2F-5B45-A5B2-C93E3BE82313}"/>
                </a:ext>
              </a:extLst>
            </p:cNvPr>
            <p:cNvSpPr/>
            <p:nvPr/>
          </p:nvSpPr>
          <p:spPr>
            <a:xfrm>
              <a:off x="7282810" y="2513290"/>
              <a:ext cx="2743200" cy="1845595"/>
            </a:xfrm>
            <a:prstGeom prst="roundRect">
              <a:avLst/>
            </a:prstGeom>
            <a:blipFill>
              <a:blip r:embed="rId11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Simulation and Statistics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9FA9E70-DF6C-A747-A3F9-3D66FD7904CD}"/>
                </a:ext>
              </a:extLst>
            </p:cNvPr>
            <p:cNvSpPr/>
            <p:nvPr/>
          </p:nvSpPr>
          <p:spPr>
            <a:xfrm>
              <a:off x="-1" y="15720"/>
              <a:ext cx="3436619" cy="2310183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E20B385-3335-454E-9D60-14A36E1F15E6}"/>
                </a:ext>
              </a:extLst>
            </p:cNvPr>
            <p:cNvSpPr/>
            <p:nvPr/>
          </p:nvSpPr>
          <p:spPr>
            <a:xfrm>
              <a:off x="3153802" y="2437894"/>
              <a:ext cx="3916147" cy="1903308"/>
            </a:xfrm>
            <a:prstGeom prst="roundRect">
              <a:avLst/>
            </a:prstGeom>
            <a:blipFill>
              <a:blip r:embed="rId1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MARINE COMMUNITIES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09CB072-C338-EB43-A3C7-A479D6F66EFA}"/>
                </a:ext>
              </a:extLst>
            </p:cNvPr>
            <p:cNvSpPr/>
            <p:nvPr/>
          </p:nvSpPr>
          <p:spPr>
            <a:xfrm>
              <a:off x="3161816" y="2488716"/>
              <a:ext cx="3916147" cy="1903308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A81F4965-7EBD-D84F-9076-127B050B4D6C}"/>
                </a:ext>
              </a:extLst>
            </p:cNvPr>
            <p:cNvSpPr/>
            <p:nvPr/>
          </p:nvSpPr>
          <p:spPr>
            <a:xfrm>
              <a:off x="7760" y="2618942"/>
              <a:ext cx="2740462" cy="1845596"/>
            </a:xfrm>
            <a:prstGeom prst="roundRect">
              <a:avLst/>
            </a:prstGeom>
            <a:solidFill>
              <a:schemeClr val="bg1">
                <a:alpha val="84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7CDC696-2D30-2C42-80B4-95A0591143E2}"/>
                </a:ext>
              </a:extLst>
            </p:cNvPr>
            <p:cNvSpPr/>
            <p:nvPr/>
          </p:nvSpPr>
          <p:spPr>
            <a:xfrm>
              <a:off x="31568" y="5000205"/>
              <a:ext cx="2740462" cy="1845596"/>
            </a:xfrm>
            <a:prstGeom prst="roundRect">
              <a:avLst/>
            </a:prstGeom>
            <a:solidFill>
              <a:schemeClr val="bg1">
                <a:alpha val="84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70C738B-4E9B-AF4F-BA98-10724F2E7DFD}"/>
                </a:ext>
              </a:extLst>
            </p:cNvPr>
            <p:cNvSpPr/>
            <p:nvPr/>
          </p:nvSpPr>
          <p:spPr>
            <a:xfrm>
              <a:off x="7072940" y="14173"/>
              <a:ext cx="2929516" cy="1845596"/>
            </a:xfrm>
            <a:prstGeom prst="roundRect">
              <a:avLst/>
            </a:prstGeom>
            <a:solidFill>
              <a:schemeClr val="bg1">
                <a:alpha val="84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E2BD8DD0-523B-014C-B6F7-ACB44AF3DBCA}"/>
                </a:ext>
              </a:extLst>
            </p:cNvPr>
            <p:cNvSpPr/>
            <p:nvPr/>
          </p:nvSpPr>
          <p:spPr>
            <a:xfrm>
              <a:off x="3460427" y="-3"/>
              <a:ext cx="3125972" cy="1845596"/>
            </a:xfrm>
            <a:prstGeom prst="roundRect">
              <a:avLst/>
            </a:prstGeom>
            <a:solidFill>
              <a:schemeClr val="bg1">
                <a:alpha val="84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7C0BCA6-13D2-614A-8B7D-13F446F1305A}"/>
                </a:ext>
              </a:extLst>
            </p:cNvPr>
            <p:cNvSpPr/>
            <p:nvPr/>
          </p:nvSpPr>
          <p:spPr>
            <a:xfrm>
              <a:off x="3468441" y="5033115"/>
              <a:ext cx="3117958" cy="1845596"/>
            </a:xfrm>
            <a:prstGeom prst="roundRect">
              <a:avLst/>
            </a:prstGeom>
            <a:solidFill>
              <a:schemeClr val="bg1">
                <a:alpha val="84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BA4C218C-839F-2043-A2BA-9842A55241D6}"/>
                </a:ext>
              </a:extLst>
            </p:cNvPr>
            <p:cNvSpPr/>
            <p:nvPr/>
          </p:nvSpPr>
          <p:spPr>
            <a:xfrm>
              <a:off x="6597405" y="4533640"/>
              <a:ext cx="3436619" cy="2310183"/>
            </a:xfrm>
            <a:prstGeom prst="roundRect">
              <a:avLst/>
            </a:prstGeom>
            <a:noFill/>
            <a:ln w="82550">
              <a:solidFill>
                <a:srgbClr val="8F1E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4B8EE3D-899E-BD47-8681-36216D051637}"/>
                </a:ext>
              </a:extLst>
            </p:cNvPr>
            <p:cNvSpPr/>
            <p:nvPr/>
          </p:nvSpPr>
          <p:spPr>
            <a:xfrm>
              <a:off x="7277788" y="2535546"/>
              <a:ext cx="2772030" cy="1845596"/>
            </a:xfrm>
            <a:prstGeom prst="roundRect">
              <a:avLst/>
            </a:prstGeom>
            <a:solidFill>
              <a:schemeClr val="bg1">
                <a:alpha val="84000"/>
              </a:schemeClr>
            </a:solidFill>
            <a:ln w="825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852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BC7D37E-599F-C943-8F99-EA1C7CDDBF55}"/>
              </a:ext>
            </a:extLst>
          </p:cNvPr>
          <p:cNvSpPr/>
          <p:nvPr/>
        </p:nvSpPr>
        <p:spPr>
          <a:xfrm>
            <a:off x="20816" y="4998232"/>
            <a:ext cx="2743200" cy="184559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>
                  <a:solidFill>
                    <a:schemeClr val="accent1">
                      <a:shade val="50000"/>
                    </a:schemeClr>
                  </a:solidFill>
                </a:ln>
                <a:solidFill>
                  <a:schemeClr val="accent2"/>
                </a:solidFill>
                <a:latin typeface="Copperplate" panose="02000504000000020004" pitchFamily="2" charset="77"/>
              </a:rPr>
              <a:t>DIET ANALYSIS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C68C9A-D04F-F04C-8974-C4FB1A5BE7C8}"/>
              </a:ext>
            </a:extLst>
          </p:cNvPr>
          <p:cNvSpPr/>
          <p:nvPr/>
        </p:nvSpPr>
        <p:spPr>
          <a:xfrm>
            <a:off x="7072940" y="14178"/>
            <a:ext cx="2953070" cy="184559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Copperplate" panose="02000504000000020004" pitchFamily="2" charset="77"/>
              </a:rPr>
              <a:t>ANADROMOUS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  <a:latin typeface="Copperplate" panose="02000504000000020004" pitchFamily="2" charset="77"/>
              </a:rPr>
              <a:t>Fish Migration</a:t>
            </a:r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</a:rPr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585144-C89C-474E-8EAF-3B161E11E8B9}"/>
              </a:ext>
            </a:extLst>
          </p:cNvPr>
          <p:cNvSpPr/>
          <p:nvPr/>
        </p:nvSpPr>
        <p:spPr>
          <a:xfrm>
            <a:off x="7282810" y="5012408"/>
            <a:ext cx="2743200" cy="184559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Copperplate" panose="02000504000000020004" pitchFamily="2" charset="77"/>
              </a:rPr>
              <a:t>Bioinformatics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9C5B07B-8BFD-594E-A118-DFB5673F7476}"/>
              </a:ext>
            </a:extLst>
          </p:cNvPr>
          <p:cNvSpPr/>
          <p:nvPr/>
        </p:nvSpPr>
        <p:spPr>
          <a:xfrm>
            <a:off x="3460427" y="5012407"/>
            <a:ext cx="3125972" cy="1831419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</a:rPr>
              <a:t>HABs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D8A8552-3D2F-5B45-A5B2-C93E3BE82313}"/>
              </a:ext>
            </a:extLst>
          </p:cNvPr>
          <p:cNvSpPr/>
          <p:nvPr/>
        </p:nvSpPr>
        <p:spPr>
          <a:xfrm>
            <a:off x="7282810" y="2513293"/>
            <a:ext cx="2743200" cy="1845595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opperplate" panose="02000504000000020004" pitchFamily="2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Simulation and Statistics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7CDC696-2D30-2C42-80B4-95A0591143E2}"/>
              </a:ext>
            </a:extLst>
          </p:cNvPr>
          <p:cNvSpPr/>
          <p:nvPr/>
        </p:nvSpPr>
        <p:spPr>
          <a:xfrm>
            <a:off x="31568" y="5000208"/>
            <a:ext cx="2740462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70C738B-4E9B-AF4F-BA98-10724F2E7DFD}"/>
              </a:ext>
            </a:extLst>
          </p:cNvPr>
          <p:cNvSpPr/>
          <p:nvPr/>
        </p:nvSpPr>
        <p:spPr>
          <a:xfrm>
            <a:off x="7072940" y="14176"/>
            <a:ext cx="2929516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6FFDEB-6827-EF4F-8902-A6BE3C3A41F8}"/>
              </a:ext>
            </a:extLst>
          </p:cNvPr>
          <p:cNvGrpSpPr/>
          <p:nvPr/>
        </p:nvGrpSpPr>
        <p:grpSpPr>
          <a:xfrm>
            <a:off x="-300038" y="-177039"/>
            <a:ext cx="7554272" cy="5210157"/>
            <a:chOff x="-300038" y="-177039"/>
            <a:chExt cx="7554272" cy="5210157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E919A7C-7DA5-C84B-947E-BBFDC0473F32}"/>
                </a:ext>
              </a:extLst>
            </p:cNvPr>
            <p:cNvSpPr/>
            <p:nvPr/>
          </p:nvSpPr>
          <p:spPr>
            <a:xfrm>
              <a:off x="-300038" y="-177039"/>
              <a:ext cx="7554272" cy="5210157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7000">
                  <a:schemeClr val="accent4">
                    <a:lumMod val="0"/>
                    <a:lumOff val="100000"/>
                  </a:schemeClr>
                </a:gs>
                <a:gs pos="94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2817883-D800-AC44-80A6-DFD3DE5F3EE8}"/>
                </a:ext>
              </a:extLst>
            </p:cNvPr>
            <p:cNvGrpSpPr/>
            <p:nvPr/>
          </p:nvGrpSpPr>
          <p:grpSpPr>
            <a:xfrm>
              <a:off x="31568" y="85150"/>
              <a:ext cx="7072940" cy="4730713"/>
              <a:chOff x="0" y="0"/>
              <a:chExt cx="7072940" cy="4730713"/>
            </a:xfrm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8B94E132-B6C0-4A47-B4B0-EB809B2A9F2C}"/>
                  </a:ext>
                </a:extLst>
              </p:cNvPr>
              <p:cNvSpPr/>
              <p:nvPr/>
            </p:nvSpPr>
            <p:spPr>
              <a:xfrm>
                <a:off x="3946968" y="3170019"/>
                <a:ext cx="3125972" cy="156069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ln>
                      <a:solidFill>
                        <a:schemeClr val="tx1"/>
                      </a:solidFill>
                    </a:ln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Copperplate" panose="02000504000000020004" pitchFamily="2" charset="77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ENVIRONMENTAL Change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9A5FDB31-D209-1848-9B40-8124841AEF4A}"/>
                  </a:ext>
                </a:extLst>
              </p:cNvPr>
              <p:cNvSpPr/>
              <p:nvPr/>
            </p:nvSpPr>
            <p:spPr>
              <a:xfrm>
                <a:off x="3970776" y="3166811"/>
                <a:ext cx="3102164" cy="1563902"/>
              </a:xfrm>
              <a:prstGeom prst="roundRect">
                <a:avLst/>
              </a:prstGeom>
              <a:solidFill>
                <a:schemeClr val="bg1">
                  <a:alpha val="57000"/>
                </a:schemeClr>
              </a:solidFill>
              <a:ln w="825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94130E1-D818-5A44-8CCB-52BAAF9FE3F1}"/>
                  </a:ext>
                </a:extLst>
              </p:cNvPr>
              <p:cNvSpPr/>
              <p:nvPr/>
            </p:nvSpPr>
            <p:spPr>
              <a:xfrm>
                <a:off x="20816" y="3"/>
                <a:ext cx="2743200" cy="184559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2"/>
                    </a:solidFill>
                    <a:latin typeface="Copperplate" panose="02000504000000020004" pitchFamily="2" charset="77"/>
                  </a:rPr>
                  <a:t>SPECIES DETECTION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0C61C890-5CF2-4D44-B80D-F84689549BBC}"/>
                  </a:ext>
                </a:extLst>
              </p:cNvPr>
              <p:cNvSpPr/>
              <p:nvPr/>
            </p:nvSpPr>
            <p:spPr>
              <a:xfrm>
                <a:off x="0" y="2619058"/>
                <a:ext cx="2743200" cy="184559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2"/>
                    </a:solidFill>
                    <a:latin typeface="Copperplate" panose="02000504000000020004" pitchFamily="2" charset="77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Developing methods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E5692344-C60B-9B48-B378-875B72507DBC}"/>
                  </a:ext>
                </a:extLst>
              </p:cNvPr>
              <p:cNvSpPr/>
              <p:nvPr/>
            </p:nvSpPr>
            <p:spPr>
              <a:xfrm>
                <a:off x="3460427" y="14177"/>
                <a:ext cx="3125972" cy="1845595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accent2"/>
                    </a:solidFill>
                    <a:latin typeface="Copperplate" panose="02000504000000020004" pitchFamily="2" charset="77"/>
                  </a:rPr>
                  <a:t>STOCK ASSESMENT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69FA9E70-DF6C-A747-A3F9-3D66FD7904CD}"/>
                  </a:ext>
                </a:extLst>
              </p:cNvPr>
              <p:cNvSpPr/>
              <p:nvPr/>
            </p:nvSpPr>
            <p:spPr>
              <a:xfrm>
                <a:off x="0" y="15723"/>
                <a:ext cx="2743200" cy="1844049"/>
              </a:xfrm>
              <a:prstGeom prst="roundRect">
                <a:avLst/>
              </a:prstGeom>
              <a:noFill/>
              <a:ln w="82550">
                <a:solidFill>
                  <a:srgbClr val="8F1E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5E20B385-3335-454E-9D60-14A36E1F15E6}"/>
                  </a:ext>
                </a:extLst>
              </p:cNvPr>
              <p:cNvSpPr/>
              <p:nvPr/>
            </p:nvSpPr>
            <p:spPr>
              <a:xfrm>
                <a:off x="2953070" y="2022585"/>
                <a:ext cx="3125972" cy="151927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>
                      <a:solidFill>
                        <a:schemeClr val="accent1">
                          <a:shade val="50000"/>
                        </a:schemeClr>
                      </a:solidFill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opperplate" panose="02000504000000020004" pitchFamily="2" charset="77"/>
                    <a:ea typeface="Brush Script MT" panose="03060802040406070304" pitchFamily="66" charset="-122"/>
                    <a:cs typeface="Brush Script MT" panose="03060802040406070304" pitchFamily="66" charset="-122"/>
                  </a:rPr>
                  <a:t>MARINE COMMUNITIES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809CB072-C338-EB43-A3C7-A479D6F66EFA}"/>
                  </a:ext>
                </a:extLst>
              </p:cNvPr>
              <p:cNvSpPr/>
              <p:nvPr/>
            </p:nvSpPr>
            <p:spPr>
              <a:xfrm>
                <a:off x="2953070" y="2029673"/>
                <a:ext cx="3125972" cy="1519271"/>
              </a:xfrm>
              <a:prstGeom prst="roundRect">
                <a:avLst/>
              </a:prstGeom>
              <a:noFill/>
              <a:ln w="82550">
                <a:solidFill>
                  <a:srgbClr val="8F1E1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A81F4965-7EBD-D84F-9076-127B050B4D6C}"/>
                  </a:ext>
                </a:extLst>
              </p:cNvPr>
              <p:cNvSpPr/>
              <p:nvPr/>
            </p:nvSpPr>
            <p:spPr>
              <a:xfrm>
                <a:off x="7760" y="2618945"/>
                <a:ext cx="2740462" cy="1845596"/>
              </a:xfrm>
              <a:prstGeom prst="roundRect">
                <a:avLst/>
              </a:prstGeom>
              <a:solidFill>
                <a:schemeClr val="bg1">
                  <a:alpha val="57000"/>
                </a:schemeClr>
              </a:solidFill>
              <a:ln w="825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E2BD8DD0-523B-014C-B6F7-ACB44AF3DBCA}"/>
                  </a:ext>
                </a:extLst>
              </p:cNvPr>
              <p:cNvSpPr/>
              <p:nvPr/>
            </p:nvSpPr>
            <p:spPr>
              <a:xfrm>
                <a:off x="3460427" y="0"/>
                <a:ext cx="3125972" cy="1845596"/>
              </a:xfrm>
              <a:prstGeom prst="roundRect">
                <a:avLst/>
              </a:prstGeom>
              <a:solidFill>
                <a:schemeClr val="bg1">
                  <a:alpha val="57000"/>
                </a:schemeClr>
              </a:solidFill>
              <a:ln w="825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n>
                    <a:solidFill>
                      <a:schemeClr val="accent1">
                        <a:shade val="50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Copperplate" panose="02000504000000020004" pitchFamily="2" charset="77"/>
                  <a:ea typeface="Brush Script MT" panose="03060802040406070304" pitchFamily="66" charset="-122"/>
                  <a:cs typeface="Brush Script MT" panose="03060802040406070304" pitchFamily="66" charset="-122"/>
                </a:endParaRPr>
              </a:p>
            </p:txBody>
          </p:sp>
        </p:grpSp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7C0BCA6-13D2-614A-8B7D-13F446F1305A}"/>
              </a:ext>
            </a:extLst>
          </p:cNvPr>
          <p:cNvSpPr/>
          <p:nvPr/>
        </p:nvSpPr>
        <p:spPr>
          <a:xfrm>
            <a:off x="3468441" y="5033118"/>
            <a:ext cx="3117958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A4C218C-839F-2043-A2BA-9842A55241D6}"/>
              </a:ext>
            </a:extLst>
          </p:cNvPr>
          <p:cNvSpPr/>
          <p:nvPr/>
        </p:nvSpPr>
        <p:spPr>
          <a:xfrm>
            <a:off x="7282810" y="5034665"/>
            <a:ext cx="2743200" cy="1844049"/>
          </a:xfrm>
          <a:prstGeom prst="roundRect">
            <a:avLst/>
          </a:prstGeom>
          <a:noFill/>
          <a:ln w="82550">
            <a:solidFill>
              <a:srgbClr val="8F1E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7538FC1-64C8-9C4A-99D1-600C6DD07838}"/>
              </a:ext>
            </a:extLst>
          </p:cNvPr>
          <p:cNvSpPr/>
          <p:nvPr/>
        </p:nvSpPr>
        <p:spPr>
          <a:xfrm>
            <a:off x="7277788" y="2506205"/>
            <a:ext cx="2748222" cy="1845596"/>
          </a:xfrm>
          <a:prstGeom prst="roundRect">
            <a:avLst/>
          </a:prstGeom>
          <a:solidFill>
            <a:schemeClr val="bg1">
              <a:alpha val="57000"/>
            </a:schemeClr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accent2">
                  <a:lumMod val="40000"/>
                  <a:lumOff val="60000"/>
                </a:schemeClr>
              </a:solidFill>
              <a:latin typeface="Copperplate" panose="02000504000000020004" pitchFamily="2" charset="77"/>
              <a:ea typeface="Brush Script MT" panose="03060802040406070304" pitchFamily="66" charset="-122"/>
              <a:cs typeface="Brush Script MT" panose="03060802040406070304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2947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16835</TotalTime>
  <Words>166</Words>
  <Application>Microsoft Macintosh PowerPoint</Application>
  <PresentationFormat>Widescreen</PresentationFormat>
  <Paragraphs>96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Brush Script MT</vt:lpstr>
      <vt:lpstr>Arial</vt:lpstr>
      <vt:lpstr>Calibri</vt:lpstr>
      <vt:lpstr>Calibri Light</vt:lpstr>
      <vt:lpstr>Copperplate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36</cp:revision>
  <dcterms:created xsi:type="dcterms:W3CDTF">2020-04-29T23:40:21Z</dcterms:created>
  <dcterms:modified xsi:type="dcterms:W3CDTF">2020-05-11T19:36:46Z</dcterms:modified>
</cp:coreProperties>
</file>